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5" r:id="rId4"/>
  </p:sldMasterIdLst>
  <p:notesMasterIdLst>
    <p:notesMasterId r:id="rId2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x="9144000" cy="5143500" type="screen16x9"/>
  <p:notesSz cx="6858000" cy="9144000"/>
  <p:embeddedFontLst>
    <p:embeddedFont>
      <p:font typeface="Aleo" panose="00000500000000000000" pitchFamily="2" charset="0"/>
      <p:regular r:id="rId27"/>
      <p:bold r:id="rId28"/>
      <p:italic r:id="rId29"/>
      <p:boldItalic r:id="rId30"/>
    </p:embeddedFont>
    <p:embeddedFont>
      <p:font typeface="Lato" panose="020F0502020204030203" pitchFamily="3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33E925A-C1E7-4A51-BB74-FBD4E895D3CE}">
  <a:tblStyle styleId="{333E925A-C1E7-4A51-BB74-FBD4E895D3C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100" d="100"/>
          <a:sy n="100" d="100"/>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font" Target="fonts/font8.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7.fntdata"/><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283ca224cc2_0_5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None/>
            </a:pPr>
            <a:endParaRPr/>
          </a:p>
        </p:txBody>
      </p:sp>
      <p:sp>
        <p:nvSpPr>
          <p:cNvPr id="386" name="Google Shape;386;g283ca224cc2_0_5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38de0edfc50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1" name="Google Shape;471;g38de0edfc50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g392efe3da20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9" name="Google Shape;479;g392efe3da20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3a8f4090075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7" name="Google Shape;487;g3a8f4090075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g392efe3da20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7" name="Google Shape;497;g392efe3da20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392efe3da20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6" name="Google Shape;506;g392efe3da20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38de0edfc50_0_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38de0edfc50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392efe3da20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392efe3da20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g392f637bfa8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8" name="Google Shape;528;g392f637bfa8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g38de0edfc50_0_68:notes"/>
          <p:cNvSpPr txBox="1">
            <a:spLocks noGrp="1"/>
          </p:cNvSpPr>
          <p:nvPr>
            <p:ph type="body" idx="1"/>
          </p:nvPr>
        </p:nvSpPr>
        <p:spPr>
          <a:xfrm>
            <a:off x="685802" y="4343406"/>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6" name="Google Shape;536;g38de0edfc50_0_68:notes"/>
          <p:cNvSpPr>
            <a:spLocks noGrp="1" noRot="1" noChangeAspect="1"/>
          </p:cNvSpPr>
          <p:nvPr>
            <p:ph type="sldImg" idx="2"/>
          </p:nvPr>
        </p:nvSpPr>
        <p:spPr>
          <a:xfrm>
            <a:off x="44077" y="685176"/>
            <a:ext cx="6770100" cy="3430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g392efe3da20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5" name="Google Shape;545;g392efe3da20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39d302fb03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 name="Google Shape;398;g39d302fb03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392efe3da20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3" name="Google Shape;553;g392efe3da20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g283ca224cc2_0_8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1" name="Google Shape;561;g283ca224cc2_0_8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a92a4a66a6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a92a4a66a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38de0edfc50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9" name="Google Shape;419;g38de0edfc50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g38de0edfc50_0_1:notes"/>
          <p:cNvSpPr txBox="1">
            <a:spLocks noGrp="1"/>
          </p:cNvSpPr>
          <p:nvPr>
            <p:ph type="body" idx="1"/>
          </p:nvPr>
        </p:nvSpPr>
        <p:spPr>
          <a:xfrm>
            <a:off x="685802" y="4343406"/>
            <a:ext cx="5486400" cy="4114800"/>
          </a:xfrm>
          <a:prstGeom prst="rect">
            <a:avLst/>
          </a:prstGeom>
        </p:spPr>
        <p:txBody>
          <a:bodyPr spcFirstLastPara="1" wrap="square" lIns="91425" tIns="91425" rIns="91425" bIns="91425" anchor="t" anchorCtr="0">
            <a:noAutofit/>
          </a:bodyPr>
          <a:lstStyle/>
          <a:p>
            <a:pPr marL="0" lvl="0" indent="0" algn="l" rtl="0">
              <a:lnSpc>
                <a:spcPct val="120000"/>
              </a:lnSpc>
              <a:spcBef>
                <a:spcPts val="0"/>
              </a:spcBef>
              <a:spcAft>
                <a:spcPts val="0"/>
              </a:spcAft>
              <a:buNone/>
            </a:pPr>
            <a:endParaRPr/>
          </a:p>
        </p:txBody>
      </p:sp>
      <p:sp>
        <p:nvSpPr>
          <p:cNvPr id="427" name="Google Shape;427;g38de0edfc50_0_1:notes"/>
          <p:cNvSpPr>
            <a:spLocks noGrp="1" noRot="1" noChangeAspect="1"/>
          </p:cNvSpPr>
          <p:nvPr>
            <p:ph type="sldImg" idx="2"/>
          </p:nvPr>
        </p:nvSpPr>
        <p:spPr>
          <a:xfrm>
            <a:off x="44077" y="685176"/>
            <a:ext cx="6770100" cy="3430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392efe3da20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392efe3da2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g392efe3da20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7" name="Google Shape;447;g392efe3da20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392efe3da20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5" name="Google Shape;455;g392efe3da20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392efe3da20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3" name="Google Shape;463;g392efe3da20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1.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34.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1.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35.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1.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36.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1.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chemeClr val="accent2"/>
        </a:solidFill>
        <a:effectLst/>
      </p:bgPr>
    </p:bg>
    <p:spTree>
      <p:nvGrpSpPr>
        <p:cNvPr id="1" name="Shape 17"/>
        <p:cNvGrpSpPr/>
        <p:nvPr/>
      </p:nvGrpSpPr>
      <p:grpSpPr>
        <a:xfrm>
          <a:off x="0" y="0"/>
          <a:ext cx="0" cy="0"/>
          <a:chOff x="0" y="0"/>
          <a:chExt cx="0" cy="0"/>
        </a:xfrm>
      </p:grpSpPr>
      <p:sp>
        <p:nvSpPr>
          <p:cNvPr id="18" name="Google Shape;18;p2"/>
          <p:cNvSpPr txBox="1">
            <a:spLocks noGrp="1"/>
          </p:cNvSpPr>
          <p:nvPr>
            <p:ph type="ctrTitle"/>
          </p:nvPr>
        </p:nvSpPr>
        <p:spPr>
          <a:xfrm>
            <a:off x="359569" y="1977684"/>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9" name="Google Shape;19;p2"/>
          <p:cNvSpPr txBox="1">
            <a:spLocks noGrp="1"/>
          </p:cNvSpPr>
          <p:nvPr>
            <p:ph type="subTitle" idx="1"/>
          </p:nvPr>
        </p:nvSpPr>
        <p:spPr>
          <a:xfrm>
            <a:off x="359569" y="3705876"/>
            <a:ext cx="8424900" cy="432000"/>
          </a:xfrm>
          <a:prstGeom prst="rect">
            <a:avLst/>
          </a:prstGeom>
          <a:noFill/>
          <a:ln>
            <a:noFill/>
          </a:ln>
        </p:spPr>
        <p:txBody>
          <a:bodyPr spcFirstLastPara="1" wrap="square" lIns="0" tIns="0" rIns="0" bIns="0" anchor="t" anchorCtr="0">
            <a:noAutofit/>
          </a:bodyPr>
          <a:lstStyle>
            <a:lvl1pPr lvl="0" algn="ctr"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
        <p:nvSpPr>
          <p:cNvPr id="20" name="Google Shape;20;p2"/>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 name="Google Shape;21;p2"/>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 name="Google Shape;22;p2"/>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23" name="Google Shape;23;p2"/>
          <p:cNvGrpSpPr/>
          <p:nvPr/>
        </p:nvGrpSpPr>
        <p:grpSpPr>
          <a:xfrm>
            <a:off x="3738743" y="735549"/>
            <a:ext cx="1666631" cy="1080039"/>
            <a:chOff x="3287713" y="333375"/>
            <a:chExt cx="6107113" cy="3957638"/>
          </a:xfrm>
        </p:grpSpPr>
        <p:sp>
          <p:nvSpPr>
            <p:cNvPr id="24" name="Google Shape;24;p2"/>
            <p:cNvSpPr/>
            <p:nvPr/>
          </p:nvSpPr>
          <p:spPr>
            <a:xfrm>
              <a:off x="5707063" y="333375"/>
              <a:ext cx="1254123" cy="2849560"/>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25" name="Google Shape;25;p2"/>
            <p:cNvSpPr/>
            <p:nvPr/>
          </p:nvSpPr>
          <p:spPr>
            <a:xfrm>
              <a:off x="3613150" y="3232150"/>
              <a:ext cx="5405436" cy="485775"/>
            </a:xfrm>
            <a:custGeom>
              <a:avLst/>
              <a:gdLst/>
              <a:ahLst/>
              <a:cxnLst/>
              <a:rect l="l" t="t" r="r" b="b"/>
              <a:pathLst>
                <a:path w="13623" h="1226" extrusionOk="0">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26" name="Google Shape;26;p2"/>
            <p:cNvSpPr/>
            <p:nvPr/>
          </p:nvSpPr>
          <p:spPr>
            <a:xfrm>
              <a:off x="3287713" y="3803650"/>
              <a:ext cx="6107113" cy="487363"/>
            </a:xfrm>
            <a:custGeom>
              <a:avLst/>
              <a:gdLst/>
              <a:ahLst/>
              <a:cxnLst/>
              <a:rect l="l" t="t" r="r" b="b"/>
              <a:pathLst>
                <a:path w="15388" h="1226" extrusionOk="0">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27" name="Google Shape;27;p2"/>
          <p:cNvGrpSpPr/>
          <p:nvPr/>
        </p:nvGrpSpPr>
        <p:grpSpPr>
          <a:xfrm>
            <a:off x="-20" y="5002022"/>
            <a:ext cx="9143725" cy="141466"/>
            <a:chOff x="2207568" y="692696"/>
            <a:chExt cx="2304192" cy="576000"/>
          </a:xfrm>
        </p:grpSpPr>
        <p:sp>
          <p:nvSpPr>
            <p:cNvPr id="28" name="Google Shape;28;p2"/>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29" name="Google Shape;29;p2"/>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0" name="Google Shape;30;p2"/>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1" name="Google Shape;31;p2"/>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Section Header Picture ">
  <p:cSld name="Section Header Picture ">
    <p:bg>
      <p:bgPr>
        <a:solidFill>
          <a:schemeClr val="accent4"/>
        </a:solidFill>
        <a:effectLst/>
      </p:bgPr>
    </p:bg>
    <p:spTree>
      <p:nvGrpSpPr>
        <p:cNvPr id="1" name="Shape 122"/>
        <p:cNvGrpSpPr/>
        <p:nvPr/>
      </p:nvGrpSpPr>
      <p:grpSpPr>
        <a:xfrm>
          <a:off x="0" y="0"/>
          <a:ext cx="0" cy="0"/>
          <a:chOff x="0" y="0"/>
          <a:chExt cx="0" cy="0"/>
        </a:xfrm>
      </p:grpSpPr>
      <p:sp>
        <p:nvSpPr>
          <p:cNvPr id="123" name="Google Shape;123;p11"/>
          <p:cNvSpPr>
            <a:spLocks noGrp="1"/>
          </p:cNvSpPr>
          <p:nvPr>
            <p:ph type="pic" idx="2"/>
          </p:nvPr>
        </p:nvSpPr>
        <p:spPr>
          <a:xfrm>
            <a:off x="3869922" y="0"/>
            <a:ext cx="5274000" cy="5143500"/>
          </a:xfrm>
          <a:prstGeom prst="rect">
            <a:avLst/>
          </a:prstGeom>
          <a:solidFill>
            <a:schemeClr val="lt2"/>
          </a:solidFill>
          <a:ln>
            <a:noFill/>
          </a:ln>
        </p:spPr>
      </p:sp>
      <p:sp>
        <p:nvSpPr>
          <p:cNvPr id="124" name="Google Shape;124;p11"/>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5" name="Google Shape;125;p11"/>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6" name="Google Shape;126;p11"/>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127" name="Google Shape;127;p11"/>
          <p:cNvGrpSpPr/>
          <p:nvPr/>
        </p:nvGrpSpPr>
        <p:grpSpPr>
          <a:xfrm>
            <a:off x="471461" y="357506"/>
            <a:ext cx="1154104" cy="459016"/>
            <a:chOff x="911225" y="260350"/>
            <a:chExt cx="4183052" cy="1663705"/>
          </a:xfrm>
        </p:grpSpPr>
        <p:sp>
          <p:nvSpPr>
            <p:cNvPr id="128" name="Google Shape;128;p11"/>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29" name="Google Shape;129;p11"/>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30" name="Google Shape;130;p11"/>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131" name="Google Shape;131;p11"/>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3000"/>
              <a:buFont typeface="Aleo"/>
              <a:buNone/>
              <a:defRPr sz="3000">
                <a:solidFill>
                  <a:schemeClr val="accent2"/>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32" name="Google Shape;132;p11"/>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accent2"/>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Section Header Picture 2">
  <p:cSld name="Section Header Picture 2">
    <p:bg>
      <p:bgPr>
        <a:solidFill>
          <a:schemeClr val="lt1"/>
        </a:solidFill>
        <a:effectLst/>
      </p:bgPr>
    </p:bg>
    <p:spTree>
      <p:nvGrpSpPr>
        <p:cNvPr id="1" name="Shape 133"/>
        <p:cNvGrpSpPr/>
        <p:nvPr/>
      </p:nvGrpSpPr>
      <p:grpSpPr>
        <a:xfrm>
          <a:off x="0" y="0"/>
          <a:ext cx="0" cy="0"/>
          <a:chOff x="0" y="0"/>
          <a:chExt cx="0" cy="0"/>
        </a:xfrm>
      </p:grpSpPr>
      <p:sp>
        <p:nvSpPr>
          <p:cNvPr id="134" name="Google Shape;134;p12"/>
          <p:cNvSpPr>
            <a:spLocks noGrp="1"/>
          </p:cNvSpPr>
          <p:nvPr>
            <p:ph type="pic" idx="2"/>
          </p:nvPr>
        </p:nvSpPr>
        <p:spPr>
          <a:xfrm>
            <a:off x="3869922" y="0"/>
            <a:ext cx="5274000" cy="5143500"/>
          </a:xfrm>
          <a:prstGeom prst="rect">
            <a:avLst/>
          </a:prstGeom>
          <a:solidFill>
            <a:schemeClr val="lt2"/>
          </a:solidFill>
          <a:ln>
            <a:noFill/>
          </a:ln>
        </p:spPr>
      </p:sp>
      <p:sp>
        <p:nvSpPr>
          <p:cNvPr id="135" name="Google Shape;135;p12"/>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6" name="Google Shape;136;p12"/>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7" name="Google Shape;137;p12"/>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138" name="Google Shape;138;p12"/>
          <p:cNvGrpSpPr/>
          <p:nvPr/>
        </p:nvGrpSpPr>
        <p:grpSpPr>
          <a:xfrm>
            <a:off x="471461" y="357506"/>
            <a:ext cx="1154104" cy="459016"/>
            <a:chOff x="911225" y="260350"/>
            <a:chExt cx="4183052" cy="1663705"/>
          </a:xfrm>
        </p:grpSpPr>
        <p:sp>
          <p:nvSpPr>
            <p:cNvPr id="139" name="Google Shape;139;p12"/>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40" name="Google Shape;140;p12"/>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41" name="Google Shape;141;p12"/>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142" name="Google Shape;142;p12"/>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3000"/>
              <a:buFont typeface="Aleo"/>
              <a:buNone/>
              <a:defRPr sz="3000">
                <a:solidFill>
                  <a:schemeClr val="accent2"/>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43" name="Google Shape;143;p12"/>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accent2"/>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Section Header Picture 3">
  <p:cSld name="Section Header Picture 3">
    <p:bg>
      <p:bgPr>
        <a:solidFill>
          <a:schemeClr val="accent2"/>
        </a:solidFill>
        <a:effectLst/>
      </p:bgPr>
    </p:bg>
    <p:spTree>
      <p:nvGrpSpPr>
        <p:cNvPr id="1" name="Shape 144"/>
        <p:cNvGrpSpPr/>
        <p:nvPr/>
      </p:nvGrpSpPr>
      <p:grpSpPr>
        <a:xfrm>
          <a:off x="0" y="0"/>
          <a:ext cx="0" cy="0"/>
          <a:chOff x="0" y="0"/>
          <a:chExt cx="0" cy="0"/>
        </a:xfrm>
      </p:grpSpPr>
      <p:sp>
        <p:nvSpPr>
          <p:cNvPr id="145" name="Google Shape;145;p13"/>
          <p:cNvSpPr>
            <a:spLocks noGrp="1"/>
          </p:cNvSpPr>
          <p:nvPr>
            <p:ph type="pic" idx="2"/>
          </p:nvPr>
        </p:nvSpPr>
        <p:spPr>
          <a:xfrm>
            <a:off x="3869922" y="0"/>
            <a:ext cx="5274000" cy="5143500"/>
          </a:xfrm>
          <a:prstGeom prst="rect">
            <a:avLst/>
          </a:prstGeom>
          <a:solidFill>
            <a:schemeClr val="lt2"/>
          </a:solidFill>
          <a:ln>
            <a:noFill/>
          </a:ln>
        </p:spPr>
      </p:sp>
      <p:sp>
        <p:nvSpPr>
          <p:cNvPr id="146" name="Google Shape;146;p13"/>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7" name="Google Shape;147;p13"/>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8" name="Google Shape;148;p13"/>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149" name="Google Shape;149;p13"/>
          <p:cNvGrpSpPr/>
          <p:nvPr/>
        </p:nvGrpSpPr>
        <p:grpSpPr>
          <a:xfrm>
            <a:off x="471461" y="357506"/>
            <a:ext cx="1154104" cy="459016"/>
            <a:chOff x="911225" y="260350"/>
            <a:chExt cx="4183052" cy="1663705"/>
          </a:xfrm>
        </p:grpSpPr>
        <p:sp>
          <p:nvSpPr>
            <p:cNvPr id="150" name="Google Shape;150;p13"/>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51" name="Google Shape;151;p13"/>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52" name="Google Shape;152;p13"/>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153" name="Google Shape;153;p13"/>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54" name="Google Shape;154;p13"/>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 type="twoObj">
  <p:cSld name="TWO_OBJECTS">
    <p:spTree>
      <p:nvGrpSpPr>
        <p:cNvPr id="1" name="Shape 155"/>
        <p:cNvGrpSpPr/>
        <p:nvPr/>
      </p:nvGrpSpPr>
      <p:grpSpPr>
        <a:xfrm>
          <a:off x="0" y="0"/>
          <a:ext cx="0" cy="0"/>
          <a:chOff x="0" y="0"/>
          <a:chExt cx="0" cy="0"/>
        </a:xfrm>
      </p:grpSpPr>
      <p:sp>
        <p:nvSpPr>
          <p:cNvPr id="156" name="Google Shape;156;p14"/>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57" name="Google Shape;157;p14"/>
          <p:cNvSpPr txBox="1">
            <a:spLocks noGrp="1"/>
          </p:cNvSpPr>
          <p:nvPr>
            <p:ph type="body" idx="1"/>
          </p:nvPr>
        </p:nvSpPr>
        <p:spPr>
          <a:xfrm>
            <a:off x="791766" y="1329929"/>
            <a:ext cx="36723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58" name="Google Shape;158;p14"/>
          <p:cNvSpPr txBox="1">
            <a:spLocks noGrp="1"/>
          </p:cNvSpPr>
          <p:nvPr>
            <p:ph type="body" idx="2"/>
          </p:nvPr>
        </p:nvSpPr>
        <p:spPr>
          <a:xfrm>
            <a:off x="4680012" y="1329929"/>
            <a:ext cx="36723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59" name="Google Shape;159;p14"/>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0" name="Google Shape;160;p14"/>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1" name="Google Shape;161;p14"/>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mparison ">
  <p:cSld name="Comparison ">
    <p:spTree>
      <p:nvGrpSpPr>
        <p:cNvPr id="1" name="Shape 162"/>
        <p:cNvGrpSpPr/>
        <p:nvPr/>
      </p:nvGrpSpPr>
      <p:grpSpPr>
        <a:xfrm>
          <a:off x="0" y="0"/>
          <a:ext cx="0" cy="0"/>
          <a:chOff x="0" y="0"/>
          <a:chExt cx="0" cy="0"/>
        </a:xfrm>
      </p:grpSpPr>
      <p:sp>
        <p:nvSpPr>
          <p:cNvPr id="163" name="Google Shape;163;p15"/>
          <p:cNvSpPr txBox="1">
            <a:spLocks noGrp="1"/>
          </p:cNvSpPr>
          <p:nvPr>
            <p:ph type="body" idx="1"/>
          </p:nvPr>
        </p:nvSpPr>
        <p:spPr>
          <a:xfrm>
            <a:off x="1007268" y="1329929"/>
            <a:ext cx="34566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164" name="Google Shape;164;p15"/>
          <p:cNvSpPr txBox="1">
            <a:spLocks noGrp="1"/>
          </p:cNvSpPr>
          <p:nvPr>
            <p:ph type="body" idx="2"/>
          </p:nvPr>
        </p:nvSpPr>
        <p:spPr>
          <a:xfrm>
            <a:off x="791766" y="1815666"/>
            <a:ext cx="36723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65" name="Google Shape;165;p15"/>
          <p:cNvSpPr txBox="1">
            <a:spLocks noGrp="1"/>
          </p:cNvSpPr>
          <p:nvPr>
            <p:ph type="body" idx="3"/>
          </p:nvPr>
        </p:nvSpPr>
        <p:spPr>
          <a:xfrm>
            <a:off x="4896036" y="1329929"/>
            <a:ext cx="34563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166" name="Google Shape;166;p15"/>
          <p:cNvSpPr txBox="1">
            <a:spLocks noGrp="1"/>
          </p:cNvSpPr>
          <p:nvPr>
            <p:ph type="body" idx="4"/>
          </p:nvPr>
        </p:nvSpPr>
        <p:spPr>
          <a:xfrm>
            <a:off x="4680011" y="1815666"/>
            <a:ext cx="36723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67" name="Google Shape;167;p15"/>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8" name="Google Shape;168;p15"/>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9" name="Google Shape;169;p15"/>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70" name="Google Shape;170;p15"/>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and Header">
  <p:cSld name="Content and Header">
    <p:spTree>
      <p:nvGrpSpPr>
        <p:cNvPr id="1" name="Shape 171"/>
        <p:cNvGrpSpPr/>
        <p:nvPr/>
      </p:nvGrpSpPr>
      <p:grpSpPr>
        <a:xfrm>
          <a:off x="0" y="0"/>
          <a:ext cx="0" cy="0"/>
          <a:chOff x="0" y="0"/>
          <a:chExt cx="0" cy="0"/>
        </a:xfrm>
      </p:grpSpPr>
      <p:sp>
        <p:nvSpPr>
          <p:cNvPr id="172" name="Google Shape;172;p16"/>
          <p:cNvSpPr txBox="1">
            <a:spLocks noGrp="1"/>
          </p:cNvSpPr>
          <p:nvPr>
            <p:ph type="body" idx="1"/>
          </p:nvPr>
        </p:nvSpPr>
        <p:spPr>
          <a:xfrm>
            <a:off x="1007269" y="1329929"/>
            <a:ext cx="77772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173" name="Google Shape;173;p16"/>
          <p:cNvSpPr txBox="1">
            <a:spLocks noGrp="1"/>
          </p:cNvSpPr>
          <p:nvPr>
            <p:ph type="body" idx="2"/>
          </p:nvPr>
        </p:nvSpPr>
        <p:spPr>
          <a:xfrm>
            <a:off x="791766" y="1815666"/>
            <a:ext cx="79926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74" name="Google Shape;174;p16"/>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5" name="Google Shape;175;p16"/>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6" name="Google Shape;176;p16"/>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77" name="Google Shape;177;p16"/>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and Highlight">
  <p:cSld name="Content and Highlight">
    <p:spTree>
      <p:nvGrpSpPr>
        <p:cNvPr id="1" name="Shape 178"/>
        <p:cNvGrpSpPr/>
        <p:nvPr/>
      </p:nvGrpSpPr>
      <p:grpSpPr>
        <a:xfrm>
          <a:off x="0" y="0"/>
          <a:ext cx="0" cy="0"/>
          <a:chOff x="0" y="0"/>
          <a:chExt cx="0" cy="0"/>
        </a:xfrm>
      </p:grpSpPr>
      <p:sp>
        <p:nvSpPr>
          <p:cNvPr id="179" name="Google Shape;179;p17"/>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80" name="Google Shape;180;p17"/>
          <p:cNvSpPr txBox="1">
            <a:spLocks noGrp="1"/>
          </p:cNvSpPr>
          <p:nvPr>
            <p:ph type="body" idx="1"/>
          </p:nvPr>
        </p:nvSpPr>
        <p:spPr>
          <a:xfrm>
            <a:off x="791580" y="1329929"/>
            <a:ext cx="5076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81" name="Google Shape;181;p17"/>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2" name="Google Shape;182;p17"/>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3" name="Google Shape;183;p17"/>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84" name="Google Shape;184;p17"/>
          <p:cNvSpPr txBox="1">
            <a:spLocks noGrp="1"/>
          </p:cNvSpPr>
          <p:nvPr>
            <p:ph type="body" idx="2"/>
          </p:nvPr>
        </p:nvSpPr>
        <p:spPr>
          <a:xfrm>
            <a:off x="6516216" y="1329929"/>
            <a:ext cx="2268300" cy="32946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300"/>
              </a:spcBef>
              <a:spcAft>
                <a:spcPts val="0"/>
              </a:spcAft>
              <a:buSzPts val="1800"/>
              <a:buFont typeface="Aleo"/>
              <a:buNone/>
              <a:defRPr sz="1800" b="1">
                <a:solidFill>
                  <a:schemeClr val="accent1"/>
                </a:solidFill>
                <a:latin typeface="Aleo"/>
                <a:ea typeface="Aleo"/>
                <a:cs typeface="Aleo"/>
                <a:sym typeface="Aleo"/>
              </a:defRPr>
            </a:lvl1pPr>
            <a:lvl2pPr marL="914400" lvl="1" indent="-228600" algn="l" rtl="0">
              <a:lnSpc>
                <a:spcPct val="120000"/>
              </a:lnSpc>
              <a:spcBef>
                <a:spcPts val="900"/>
              </a:spcBef>
              <a:spcAft>
                <a:spcPts val="0"/>
              </a:spcAft>
              <a:buSzPts val="1400"/>
              <a:buFont typeface="Lato Black"/>
              <a:buNone/>
              <a:defRPr b="1">
                <a:solidFill>
                  <a:schemeClr val="accent2"/>
                </a:solidFill>
                <a:latin typeface="Lato Black"/>
                <a:ea typeface="Lato Black"/>
                <a:cs typeface="Lato Black"/>
                <a:sym typeface="Lato Black"/>
              </a:defRPr>
            </a:lvl2pPr>
            <a:lvl3pPr marL="1371600" lvl="2" indent="-228600" algn="l" rtl="0">
              <a:lnSpc>
                <a:spcPct val="120000"/>
              </a:lnSpc>
              <a:spcBef>
                <a:spcPts val="300"/>
              </a:spcBef>
              <a:spcAft>
                <a:spcPts val="0"/>
              </a:spcAft>
              <a:buSzPts val="1400"/>
              <a:buFont typeface="Lato"/>
              <a:buNone/>
              <a:defRPr b="1">
                <a:solidFill>
                  <a:schemeClr val="accent2"/>
                </a:solidFill>
              </a:defRPr>
            </a:lvl3pPr>
            <a:lvl4pPr marL="1828800" lvl="3" indent="-228600" algn="l" rtl="0">
              <a:lnSpc>
                <a:spcPct val="120000"/>
              </a:lnSpc>
              <a:spcBef>
                <a:spcPts val="300"/>
              </a:spcBef>
              <a:spcAft>
                <a:spcPts val="0"/>
              </a:spcAft>
              <a:buSzPts val="1400"/>
              <a:buFont typeface="Lato"/>
              <a:buNone/>
              <a:defRPr>
                <a:solidFill>
                  <a:schemeClr val="accent2"/>
                </a:solidFill>
              </a:defRPr>
            </a:lvl4pPr>
            <a:lvl5pPr marL="2286000" lvl="4" indent="-228600" algn="l" rtl="0">
              <a:lnSpc>
                <a:spcPct val="120000"/>
              </a:lnSpc>
              <a:spcBef>
                <a:spcPts val="300"/>
              </a:spcBef>
              <a:spcAft>
                <a:spcPts val="0"/>
              </a:spcAft>
              <a:buSzPts val="1400"/>
              <a:buFont typeface="Lato"/>
              <a:buNone/>
              <a:defRPr>
                <a:solidFill>
                  <a:schemeClr val="accent2"/>
                </a:solidFill>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tent and Highlight 2">
  <p:cSld name="Content and Highlight 2">
    <p:spTree>
      <p:nvGrpSpPr>
        <p:cNvPr id="1" name="Shape 185"/>
        <p:cNvGrpSpPr/>
        <p:nvPr/>
      </p:nvGrpSpPr>
      <p:grpSpPr>
        <a:xfrm>
          <a:off x="0" y="0"/>
          <a:ext cx="0" cy="0"/>
          <a:chOff x="0" y="0"/>
          <a:chExt cx="0" cy="0"/>
        </a:xfrm>
      </p:grpSpPr>
      <p:sp>
        <p:nvSpPr>
          <p:cNvPr id="186" name="Google Shape;186;p18"/>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87" name="Google Shape;187;p18"/>
          <p:cNvSpPr txBox="1">
            <a:spLocks noGrp="1"/>
          </p:cNvSpPr>
          <p:nvPr>
            <p:ph type="body" idx="1"/>
          </p:nvPr>
        </p:nvSpPr>
        <p:spPr>
          <a:xfrm>
            <a:off x="3275410" y="1329929"/>
            <a:ext cx="5508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88" name="Google Shape;188;p18"/>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9" name="Google Shape;189;p18"/>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0" name="Google Shape;190;p18"/>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91" name="Google Shape;191;p18"/>
          <p:cNvSpPr txBox="1">
            <a:spLocks noGrp="1"/>
          </p:cNvSpPr>
          <p:nvPr>
            <p:ph type="body" idx="2"/>
          </p:nvPr>
        </p:nvSpPr>
        <p:spPr>
          <a:xfrm>
            <a:off x="359570" y="1329929"/>
            <a:ext cx="2268300" cy="32946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300"/>
              </a:spcBef>
              <a:spcAft>
                <a:spcPts val="0"/>
              </a:spcAft>
              <a:buSzPts val="1800"/>
              <a:buFont typeface="Aleo"/>
              <a:buNone/>
              <a:defRPr sz="1800" b="1">
                <a:solidFill>
                  <a:schemeClr val="accent1"/>
                </a:solidFill>
                <a:latin typeface="Aleo"/>
                <a:ea typeface="Aleo"/>
                <a:cs typeface="Aleo"/>
                <a:sym typeface="Aleo"/>
              </a:defRPr>
            </a:lvl1pPr>
            <a:lvl2pPr marL="914400" lvl="1" indent="-228600" algn="l" rtl="0">
              <a:lnSpc>
                <a:spcPct val="120000"/>
              </a:lnSpc>
              <a:spcBef>
                <a:spcPts val="900"/>
              </a:spcBef>
              <a:spcAft>
                <a:spcPts val="0"/>
              </a:spcAft>
              <a:buSzPts val="1400"/>
              <a:buFont typeface="Lato Black"/>
              <a:buNone/>
              <a:defRPr>
                <a:solidFill>
                  <a:schemeClr val="accent2"/>
                </a:solidFill>
                <a:latin typeface="Lato Black"/>
                <a:ea typeface="Lato Black"/>
                <a:cs typeface="Lato Black"/>
                <a:sym typeface="Lato Black"/>
              </a:defRPr>
            </a:lvl2pPr>
            <a:lvl3pPr marL="1371600" lvl="2" indent="-228600" algn="l" rtl="0">
              <a:lnSpc>
                <a:spcPct val="120000"/>
              </a:lnSpc>
              <a:spcBef>
                <a:spcPts val="300"/>
              </a:spcBef>
              <a:spcAft>
                <a:spcPts val="0"/>
              </a:spcAft>
              <a:buSzPts val="1400"/>
              <a:buFont typeface="Lato"/>
              <a:buNone/>
              <a:defRPr b="1">
                <a:solidFill>
                  <a:schemeClr val="accent2"/>
                </a:solidFill>
              </a:defRPr>
            </a:lvl3pPr>
            <a:lvl4pPr marL="1828800" lvl="3" indent="-228600" algn="l" rtl="0">
              <a:lnSpc>
                <a:spcPct val="120000"/>
              </a:lnSpc>
              <a:spcBef>
                <a:spcPts val="300"/>
              </a:spcBef>
              <a:spcAft>
                <a:spcPts val="0"/>
              </a:spcAft>
              <a:buSzPts val="1400"/>
              <a:buFont typeface="Lato"/>
              <a:buNone/>
              <a:defRPr>
                <a:solidFill>
                  <a:schemeClr val="accent2"/>
                </a:solidFill>
              </a:defRPr>
            </a:lvl4pPr>
            <a:lvl5pPr marL="2286000" lvl="4" indent="-228600" algn="l" rtl="0">
              <a:lnSpc>
                <a:spcPct val="120000"/>
              </a:lnSpc>
              <a:spcBef>
                <a:spcPts val="300"/>
              </a:spcBef>
              <a:spcAft>
                <a:spcPts val="0"/>
              </a:spcAft>
              <a:buSzPts val="1400"/>
              <a:buFont typeface="Lato"/>
              <a:buNone/>
              <a:defRPr>
                <a:solidFill>
                  <a:schemeClr val="accent2"/>
                </a:solidFill>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ent and Picture">
  <p:cSld name="Content and Picture">
    <p:spTree>
      <p:nvGrpSpPr>
        <p:cNvPr id="1" name="Shape 192"/>
        <p:cNvGrpSpPr/>
        <p:nvPr/>
      </p:nvGrpSpPr>
      <p:grpSpPr>
        <a:xfrm>
          <a:off x="0" y="0"/>
          <a:ext cx="0" cy="0"/>
          <a:chOff x="0" y="0"/>
          <a:chExt cx="0" cy="0"/>
        </a:xfrm>
      </p:grpSpPr>
      <p:sp>
        <p:nvSpPr>
          <p:cNvPr id="193" name="Google Shape;193;p19"/>
          <p:cNvSpPr txBox="1">
            <a:spLocks noGrp="1"/>
          </p:cNvSpPr>
          <p:nvPr>
            <p:ph type="title"/>
          </p:nvPr>
        </p:nvSpPr>
        <p:spPr>
          <a:xfrm>
            <a:off x="1007603" y="357188"/>
            <a:ext cx="34563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94" name="Google Shape;194;p19"/>
          <p:cNvSpPr txBox="1">
            <a:spLocks noGrp="1"/>
          </p:cNvSpPr>
          <p:nvPr>
            <p:ph type="body" idx="1"/>
          </p:nvPr>
        </p:nvSpPr>
        <p:spPr>
          <a:xfrm>
            <a:off x="791580" y="1329929"/>
            <a:ext cx="36723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195" name="Google Shape;195;p19"/>
          <p:cNvSpPr>
            <a:spLocks noGrp="1"/>
          </p:cNvSpPr>
          <p:nvPr>
            <p:ph type="pic" idx="2"/>
          </p:nvPr>
        </p:nvSpPr>
        <p:spPr>
          <a:xfrm>
            <a:off x="4502611" y="0"/>
            <a:ext cx="4641300" cy="5001900"/>
          </a:xfrm>
          <a:prstGeom prst="rect">
            <a:avLst/>
          </a:prstGeom>
          <a:solidFill>
            <a:schemeClr val="accent5"/>
          </a:solidFill>
          <a:ln>
            <a:noFill/>
          </a:ln>
        </p:spPr>
      </p:sp>
      <p:sp>
        <p:nvSpPr>
          <p:cNvPr id="196" name="Google Shape;196;p19"/>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7" name="Google Shape;197;p19"/>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98" name="Google Shape;198;p19"/>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and Picture 2">
  <p:cSld name="Content and Picture 2">
    <p:spTree>
      <p:nvGrpSpPr>
        <p:cNvPr id="1" name="Shape 199"/>
        <p:cNvGrpSpPr/>
        <p:nvPr/>
      </p:nvGrpSpPr>
      <p:grpSpPr>
        <a:xfrm>
          <a:off x="0" y="0"/>
          <a:ext cx="0" cy="0"/>
          <a:chOff x="0" y="0"/>
          <a:chExt cx="0" cy="0"/>
        </a:xfrm>
      </p:grpSpPr>
      <p:sp>
        <p:nvSpPr>
          <p:cNvPr id="200" name="Google Shape;200;p20"/>
          <p:cNvSpPr txBox="1">
            <a:spLocks noGrp="1"/>
          </p:cNvSpPr>
          <p:nvPr>
            <p:ph type="title"/>
          </p:nvPr>
        </p:nvSpPr>
        <p:spPr>
          <a:xfrm>
            <a:off x="1007603" y="357188"/>
            <a:ext cx="4860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01" name="Google Shape;201;p20"/>
          <p:cNvSpPr txBox="1">
            <a:spLocks noGrp="1"/>
          </p:cNvSpPr>
          <p:nvPr>
            <p:ph type="body" idx="1"/>
          </p:nvPr>
        </p:nvSpPr>
        <p:spPr>
          <a:xfrm>
            <a:off x="791580" y="1329929"/>
            <a:ext cx="5076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02" name="Google Shape;202;p20"/>
          <p:cNvSpPr>
            <a:spLocks noGrp="1"/>
          </p:cNvSpPr>
          <p:nvPr>
            <p:ph type="pic" idx="2"/>
          </p:nvPr>
        </p:nvSpPr>
        <p:spPr>
          <a:xfrm>
            <a:off x="5798755" y="0"/>
            <a:ext cx="3345300" cy="5001900"/>
          </a:xfrm>
          <a:prstGeom prst="rect">
            <a:avLst/>
          </a:prstGeom>
          <a:solidFill>
            <a:schemeClr val="accent5"/>
          </a:solidFill>
          <a:ln>
            <a:noFill/>
          </a:ln>
        </p:spPr>
      </p:sp>
      <p:sp>
        <p:nvSpPr>
          <p:cNvPr id="203" name="Google Shape;203;p20"/>
          <p:cNvSpPr txBox="1">
            <a:spLocks noGrp="1"/>
          </p:cNvSpPr>
          <p:nvPr>
            <p:ph type="dt" idx="10"/>
          </p:nvPr>
        </p:nvSpPr>
        <p:spPr>
          <a:xfrm>
            <a:off x="683568" y="4785996"/>
            <a:ext cx="599100" cy="1623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04" name="Google Shape;204;p20"/>
          <p:cNvSpPr txBox="1">
            <a:spLocks noGrp="1"/>
          </p:cNvSpPr>
          <p:nvPr>
            <p:ph type="ftr" idx="11"/>
          </p:nvPr>
        </p:nvSpPr>
        <p:spPr>
          <a:xfrm>
            <a:off x="1277634" y="4785996"/>
            <a:ext cx="3294300" cy="1623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05" name="Google Shape;205;p20"/>
          <p:cNvSpPr txBox="1">
            <a:spLocks noGrp="1"/>
          </p:cNvSpPr>
          <p:nvPr>
            <p:ph type="sldNum" idx="12"/>
          </p:nvPr>
        </p:nvSpPr>
        <p:spPr>
          <a:xfrm>
            <a:off x="359569" y="4786163"/>
            <a:ext cx="324000" cy="162000"/>
          </a:xfrm>
          <a:prstGeom prst="rect">
            <a:avLst/>
          </a:prstGeom>
          <a:noFill/>
          <a:ln>
            <a:noFill/>
          </a:ln>
        </p:spPr>
        <p:txBody>
          <a:bodyPr spcFirstLastPara="1" wrap="square" lIns="0" tIns="0" rIns="0" bIns="0" anchor="ctr" anchorCtr="0">
            <a:noAutofit/>
          </a:bodyPr>
          <a:lstStyle>
            <a:lvl1pPr marL="0" lvl="0" indent="0" algn="l" rtl="0">
              <a:spcBef>
                <a:spcPts val="0"/>
              </a:spcBef>
              <a:buNone/>
              <a:defRPr sz="700" b="0" i="0" cap="none">
                <a:solidFill>
                  <a:schemeClr val="dk2"/>
                </a:solidFill>
                <a:latin typeface="Aleo"/>
                <a:ea typeface="Aleo"/>
                <a:cs typeface="Aleo"/>
                <a:sym typeface="Aleo"/>
              </a:defRPr>
            </a:lvl1pPr>
            <a:lvl2pPr marL="0" lvl="1" indent="0" algn="l" rtl="0">
              <a:spcBef>
                <a:spcPts val="0"/>
              </a:spcBef>
              <a:buNone/>
              <a:defRPr sz="700" b="0" i="0" cap="none">
                <a:solidFill>
                  <a:schemeClr val="dk2"/>
                </a:solidFill>
                <a:latin typeface="Aleo"/>
                <a:ea typeface="Aleo"/>
                <a:cs typeface="Aleo"/>
                <a:sym typeface="Aleo"/>
              </a:defRPr>
            </a:lvl2pPr>
            <a:lvl3pPr marL="0" lvl="2" indent="0" algn="l" rtl="0">
              <a:spcBef>
                <a:spcPts val="0"/>
              </a:spcBef>
              <a:buNone/>
              <a:defRPr sz="700" b="0" i="0" cap="none">
                <a:solidFill>
                  <a:schemeClr val="dk2"/>
                </a:solidFill>
                <a:latin typeface="Aleo"/>
                <a:ea typeface="Aleo"/>
                <a:cs typeface="Aleo"/>
                <a:sym typeface="Aleo"/>
              </a:defRPr>
            </a:lvl3pPr>
            <a:lvl4pPr marL="0" lvl="3" indent="0" algn="l" rtl="0">
              <a:spcBef>
                <a:spcPts val="0"/>
              </a:spcBef>
              <a:buNone/>
              <a:defRPr sz="700" b="0" i="0" cap="none">
                <a:solidFill>
                  <a:schemeClr val="dk2"/>
                </a:solidFill>
                <a:latin typeface="Aleo"/>
                <a:ea typeface="Aleo"/>
                <a:cs typeface="Aleo"/>
                <a:sym typeface="Aleo"/>
              </a:defRPr>
            </a:lvl4pPr>
            <a:lvl5pPr marL="0" lvl="4" indent="0" algn="l" rtl="0">
              <a:spcBef>
                <a:spcPts val="0"/>
              </a:spcBef>
              <a:buNone/>
              <a:defRPr sz="700" b="0" i="0" cap="none">
                <a:solidFill>
                  <a:schemeClr val="dk2"/>
                </a:solidFill>
                <a:latin typeface="Aleo"/>
                <a:ea typeface="Aleo"/>
                <a:cs typeface="Aleo"/>
                <a:sym typeface="Aleo"/>
              </a:defRPr>
            </a:lvl5pPr>
            <a:lvl6pPr marL="0" lvl="5" indent="0" algn="l" rtl="0">
              <a:spcBef>
                <a:spcPts val="0"/>
              </a:spcBef>
              <a:buNone/>
              <a:defRPr sz="700" b="0" i="0" cap="none">
                <a:solidFill>
                  <a:schemeClr val="dk2"/>
                </a:solidFill>
                <a:latin typeface="Aleo"/>
                <a:ea typeface="Aleo"/>
                <a:cs typeface="Aleo"/>
                <a:sym typeface="Aleo"/>
              </a:defRPr>
            </a:lvl6pPr>
            <a:lvl7pPr marL="0" lvl="6" indent="0" algn="l" rtl="0">
              <a:spcBef>
                <a:spcPts val="0"/>
              </a:spcBef>
              <a:buNone/>
              <a:defRPr sz="700" b="0" i="0" cap="none">
                <a:solidFill>
                  <a:schemeClr val="dk2"/>
                </a:solidFill>
                <a:latin typeface="Aleo"/>
                <a:ea typeface="Aleo"/>
                <a:cs typeface="Aleo"/>
                <a:sym typeface="Aleo"/>
              </a:defRPr>
            </a:lvl7pPr>
            <a:lvl8pPr marL="0" lvl="7" indent="0" algn="l" rtl="0">
              <a:spcBef>
                <a:spcPts val="0"/>
              </a:spcBef>
              <a:buNone/>
              <a:defRPr sz="700" b="0" i="0" cap="none">
                <a:solidFill>
                  <a:schemeClr val="dk2"/>
                </a:solidFill>
                <a:latin typeface="Aleo"/>
                <a:ea typeface="Aleo"/>
                <a:cs typeface="Aleo"/>
                <a:sym typeface="Aleo"/>
              </a:defRPr>
            </a:lvl8pPr>
            <a:lvl9pPr marL="0" lvl="8" indent="0" algn="l" rtl="0">
              <a:spcBef>
                <a:spcPts val="0"/>
              </a:spcBef>
              <a:buNone/>
              <a:defRPr sz="700" b="0" i="0" cap="none">
                <a:solidFill>
                  <a:schemeClr val="dk2"/>
                </a:solidFill>
                <a:latin typeface="Aleo"/>
                <a:ea typeface="Aleo"/>
                <a:cs typeface="Aleo"/>
                <a:sym typeface="Aleo"/>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ext Content ">
  <p:cSld name="Title and Text Content ">
    <p:spTree>
      <p:nvGrpSpPr>
        <p:cNvPr id="1" name="Shape 32"/>
        <p:cNvGrpSpPr/>
        <p:nvPr/>
      </p:nvGrpSpPr>
      <p:grpSpPr>
        <a:xfrm>
          <a:off x="0" y="0"/>
          <a:ext cx="0" cy="0"/>
          <a:chOff x="0" y="0"/>
          <a:chExt cx="0" cy="0"/>
        </a:xfrm>
      </p:grpSpPr>
      <p:sp>
        <p:nvSpPr>
          <p:cNvPr id="33" name="Google Shape;33;p3"/>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34" name="Google Shape;34;p3"/>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5" name="Google Shape;35;p3"/>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6" name="Google Shape;36;p3"/>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37" name="Google Shape;37;p3"/>
          <p:cNvSpPr txBox="1">
            <a:spLocks noGrp="1"/>
          </p:cNvSpPr>
          <p:nvPr>
            <p:ph type="body" idx="1"/>
          </p:nvPr>
        </p:nvSpPr>
        <p:spPr>
          <a:xfrm>
            <a:off x="791580" y="1329929"/>
            <a:ext cx="7992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hree Comparison">
  <p:cSld name="Three Comparison">
    <p:spTree>
      <p:nvGrpSpPr>
        <p:cNvPr id="1" name="Shape 206"/>
        <p:cNvGrpSpPr/>
        <p:nvPr/>
      </p:nvGrpSpPr>
      <p:grpSpPr>
        <a:xfrm>
          <a:off x="0" y="0"/>
          <a:ext cx="0" cy="0"/>
          <a:chOff x="0" y="0"/>
          <a:chExt cx="0" cy="0"/>
        </a:xfrm>
      </p:grpSpPr>
      <p:sp>
        <p:nvSpPr>
          <p:cNvPr id="207" name="Google Shape;207;p21"/>
          <p:cNvSpPr txBox="1">
            <a:spLocks noGrp="1"/>
          </p:cNvSpPr>
          <p:nvPr>
            <p:ph type="body" idx="1"/>
          </p:nvPr>
        </p:nvSpPr>
        <p:spPr>
          <a:xfrm>
            <a:off x="359569" y="1329929"/>
            <a:ext cx="25923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208" name="Google Shape;208;p21"/>
          <p:cNvSpPr txBox="1">
            <a:spLocks noGrp="1"/>
          </p:cNvSpPr>
          <p:nvPr>
            <p:ph type="body" idx="2"/>
          </p:nvPr>
        </p:nvSpPr>
        <p:spPr>
          <a:xfrm>
            <a:off x="359569" y="1815666"/>
            <a:ext cx="25923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09" name="Google Shape;209;p21"/>
          <p:cNvSpPr txBox="1">
            <a:spLocks noGrp="1"/>
          </p:cNvSpPr>
          <p:nvPr>
            <p:ph type="body" idx="3"/>
          </p:nvPr>
        </p:nvSpPr>
        <p:spPr>
          <a:xfrm>
            <a:off x="3275857" y="1329929"/>
            <a:ext cx="25923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210" name="Google Shape;210;p21"/>
          <p:cNvSpPr txBox="1">
            <a:spLocks noGrp="1"/>
          </p:cNvSpPr>
          <p:nvPr>
            <p:ph type="body" idx="4"/>
          </p:nvPr>
        </p:nvSpPr>
        <p:spPr>
          <a:xfrm>
            <a:off x="3275857" y="1815666"/>
            <a:ext cx="25923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11" name="Google Shape;211;p21"/>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2" name="Google Shape;212;p21"/>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3" name="Google Shape;213;p21"/>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214" name="Google Shape;214;p21"/>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15" name="Google Shape;215;p21"/>
          <p:cNvSpPr txBox="1">
            <a:spLocks noGrp="1"/>
          </p:cNvSpPr>
          <p:nvPr>
            <p:ph type="body" idx="5"/>
          </p:nvPr>
        </p:nvSpPr>
        <p:spPr>
          <a:xfrm>
            <a:off x="6192180" y="1329929"/>
            <a:ext cx="2592300" cy="4317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SzPts val="1400"/>
              <a:buNone/>
              <a:defRPr sz="1400" b="1" u="none">
                <a:solidFill>
                  <a:schemeClr val="accent2"/>
                </a:solidFill>
                <a:latin typeface="Aleo"/>
                <a:ea typeface="Aleo"/>
                <a:cs typeface="Aleo"/>
                <a:sym typeface="Aleo"/>
              </a:defRPr>
            </a:lvl1pPr>
            <a:lvl2pPr marL="914400" lvl="1" indent="-228600" algn="l" rtl="0">
              <a:lnSpc>
                <a:spcPct val="120000"/>
              </a:lnSpc>
              <a:spcBef>
                <a:spcPts val="300"/>
              </a:spcBef>
              <a:spcAft>
                <a:spcPts val="0"/>
              </a:spcAft>
              <a:buSzPts val="1500"/>
              <a:buNone/>
              <a:defRPr sz="1500" b="1"/>
            </a:lvl2pPr>
            <a:lvl3pPr marL="1371600" lvl="2" indent="-228600" algn="l" rtl="0">
              <a:lnSpc>
                <a:spcPct val="120000"/>
              </a:lnSpc>
              <a:spcBef>
                <a:spcPts val="300"/>
              </a:spcBef>
              <a:spcAft>
                <a:spcPts val="0"/>
              </a:spcAft>
              <a:buSzPts val="1400"/>
              <a:buNone/>
              <a:defRPr sz="1400" b="1"/>
            </a:lvl3pPr>
            <a:lvl4pPr marL="1828800" lvl="3" indent="-228600" algn="l" rtl="0">
              <a:lnSpc>
                <a:spcPct val="120000"/>
              </a:lnSpc>
              <a:spcBef>
                <a:spcPts val="300"/>
              </a:spcBef>
              <a:spcAft>
                <a:spcPts val="0"/>
              </a:spcAft>
              <a:buSzPts val="1200"/>
              <a:buNone/>
              <a:defRPr sz="1200" b="1"/>
            </a:lvl4pPr>
            <a:lvl5pPr marL="2286000" lvl="4" indent="-228600" algn="l" rtl="0">
              <a:lnSpc>
                <a:spcPct val="120000"/>
              </a:lnSpc>
              <a:spcBef>
                <a:spcPts val="300"/>
              </a:spcBef>
              <a:spcAft>
                <a:spcPts val="0"/>
              </a:spcAft>
              <a:buSzPts val="1200"/>
              <a:buNone/>
              <a:defRPr sz="1200" b="1"/>
            </a:lvl5pPr>
            <a:lvl6pPr marL="2743200" lvl="5" indent="-228600" algn="l" rtl="0">
              <a:lnSpc>
                <a:spcPct val="120000"/>
              </a:lnSpc>
              <a:spcBef>
                <a:spcPts val="300"/>
              </a:spcBef>
              <a:spcAft>
                <a:spcPts val="0"/>
              </a:spcAft>
              <a:buSzPts val="1200"/>
              <a:buNone/>
              <a:defRPr sz="1200" b="1"/>
            </a:lvl6pPr>
            <a:lvl7pPr marL="3200400" lvl="6" indent="-228600" algn="l" rtl="0">
              <a:lnSpc>
                <a:spcPct val="120000"/>
              </a:lnSpc>
              <a:spcBef>
                <a:spcPts val="300"/>
              </a:spcBef>
              <a:spcAft>
                <a:spcPts val="0"/>
              </a:spcAft>
              <a:buSzPts val="1200"/>
              <a:buNone/>
              <a:defRPr sz="1200" b="1"/>
            </a:lvl7pPr>
            <a:lvl8pPr marL="3657600" lvl="7" indent="-228600" algn="l" rtl="0">
              <a:lnSpc>
                <a:spcPct val="120000"/>
              </a:lnSpc>
              <a:spcBef>
                <a:spcPts val="300"/>
              </a:spcBef>
              <a:spcAft>
                <a:spcPts val="0"/>
              </a:spcAft>
              <a:buSzPts val="1200"/>
              <a:buNone/>
              <a:defRPr sz="1200" b="1"/>
            </a:lvl8pPr>
            <a:lvl9pPr marL="4114800" lvl="8" indent="-228600" algn="l" rtl="0">
              <a:lnSpc>
                <a:spcPct val="120000"/>
              </a:lnSpc>
              <a:spcBef>
                <a:spcPts val="300"/>
              </a:spcBef>
              <a:spcAft>
                <a:spcPts val="0"/>
              </a:spcAft>
              <a:buSzPts val="1200"/>
              <a:buNone/>
              <a:defRPr sz="1200" b="1"/>
            </a:lvl9pPr>
          </a:lstStyle>
          <a:p>
            <a:endParaRPr/>
          </a:p>
        </p:txBody>
      </p:sp>
      <p:sp>
        <p:nvSpPr>
          <p:cNvPr id="216" name="Google Shape;216;p21"/>
          <p:cNvSpPr txBox="1">
            <a:spLocks noGrp="1"/>
          </p:cNvSpPr>
          <p:nvPr>
            <p:ph type="body" idx="6"/>
          </p:nvPr>
        </p:nvSpPr>
        <p:spPr>
          <a:xfrm>
            <a:off x="6192180" y="1815666"/>
            <a:ext cx="2592300" cy="2808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and Basic Picture">
  <p:cSld name="Content and Basic Picture">
    <p:spTree>
      <p:nvGrpSpPr>
        <p:cNvPr id="1" name="Shape 217"/>
        <p:cNvGrpSpPr/>
        <p:nvPr/>
      </p:nvGrpSpPr>
      <p:grpSpPr>
        <a:xfrm>
          <a:off x="0" y="0"/>
          <a:ext cx="0" cy="0"/>
          <a:chOff x="0" y="0"/>
          <a:chExt cx="0" cy="0"/>
        </a:xfrm>
      </p:grpSpPr>
      <p:sp>
        <p:nvSpPr>
          <p:cNvPr id="218" name="Google Shape;218;p22"/>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19" name="Google Shape;219;p22"/>
          <p:cNvSpPr txBox="1">
            <a:spLocks noGrp="1"/>
          </p:cNvSpPr>
          <p:nvPr>
            <p:ph type="body" idx="1"/>
          </p:nvPr>
        </p:nvSpPr>
        <p:spPr>
          <a:xfrm>
            <a:off x="791766" y="1329929"/>
            <a:ext cx="5076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20" name="Google Shape;220;p22"/>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1" name="Google Shape;221;p22"/>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2" name="Google Shape;222;p22"/>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223" name="Google Shape;223;p22"/>
          <p:cNvSpPr>
            <a:spLocks noGrp="1"/>
          </p:cNvSpPr>
          <p:nvPr>
            <p:ph type="pic" idx="2"/>
          </p:nvPr>
        </p:nvSpPr>
        <p:spPr>
          <a:xfrm>
            <a:off x="6192441" y="1329928"/>
            <a:ext cx="2592000" cy="3294000"/>
          </a:xfrm>
          <a:prstGeom prst="rect">
            <a:avLst/>
          </a:prstGeom>
          <a:solidFill>
            <a:schemeClr val="accent5"/>
          </a:solidFill>
          <a:ln>
            <a:noFill/>
          </a:ln>
        </p:spPr>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and Basic Picture 2">
  <p:cSld name="Content and Basic Picture 2">
    <p:spTree>
      <p:nvGrpSpPr>
        <p:cNvPr id="1" name="Shape 224"/>
        <p:cNvGrpSpPr/>
        <p:nvPr/>
      </p:nvGrpSpPr>
      <p:grpSpPr>
        <a:xfrm>
          <a:off x="0" y="0"/>
          <a:ext cx="0" cy="0"/>
          <a:chOff x="0" y="0"/>
          <a:chExt cx="0" cy="0"/>
        </a:xfrm>
      </p:grpSpPr>
      <p:sp>
        <p:nvSpPr>
          <p:cNvPr id="225" name="Google Shape;225;p23"/>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26" name="Google Shape;226;p23"/>
          <p:cNvSpPr txBox="1">
            <a:spLocks noGrp="1"/>
          </p:cNvSpPr>
          <p:nvPr>
            <p:ph type="body" idx="1"/>
          </p:nvPr>
        </p:nvSpPr>
        <p:spPr>
          <a:xfrm>
            <a:off x="3275856" y="1329929"/>
            <a:ext cx="55086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27" name="Google Shape;227;p23"/>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8" name="Google Shape;228;p23"/>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9" name="Google Shape;229;p23"/>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230" name="Google Shape;230;p23"/>
          <p:cNvSpPr>
            <a:spLocks noGrp="1"/>
          </p:cNvSpPr>
          <p:nvPr>
            <p:ph type="pic" idx="2"/>
          </p:nvPr>
        </p:nvSpPr>
        <p:spPr>
          <a:xfrm>
            <a:off x="359569" y="1329928"/>
            <a:ext cx="2592300" cy="3294000"/>
          </a:xfrm>
          <a:prstGeom prst="rect">
            <a:avLst/>
          </a:prstGeom>
          <a:solidFill>
            <a:schemeClr val="accent5"/>
          </a:solidFill>
          <a:ln>
            <a:noFill/>
          </a:ln>
        </p:spPr>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ree Basic Pictures">
  <p:cSld name="Three Basic Pictures">
    <p:spTree>
      <p:nvGrpSpPr>
        <p:cNvPr id="1" name="Shape 231"/>
        <p:cNvGrpSpPr/>
        <p:nvPr/>
      </p:nvGrpSpPr>
      <p:grpSpPr>
        <a:xfrm>
          <a:off x="0" y="0"/>
          <a:ext cx="0" cy="0"/>
          <a:chOff x="0" y="0"/>
          <a:chExt cx="0" cy="0"/>
        </a:xfrm>
      </p:grpSpPr>
      <p:sp>
        <p:nvSpPr>
          <p:cNvPr id="232" name="Google Shape;232;p24"/>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33" name="Google Shape;233;p24"/>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34" name="Google Shape;234;p24"/>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35" name="Google Shape;235;p24"/>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236" name="Google Shape;236;p24"/>
          <p:cNvSpPr>
            <a:spLocks noGrp="1"/>
          </p:cNvSpPr>
          <p:nvPr>
            <p:ph type="pic" idx="2"/>
          </p:nvPr>
        </p:nvSpPr>
        <p:spPr>
          <a:xfrm>
            <a:off x="359569" y="1329928"/>
            <a:ext cx="2592300" cy="2592000"/>
          </a:xfrm>
          <a:prstGeom prst="rect">
            <a:avLst/>
          </a:prstGeom>
          <a:solidFill>
            <a:schemeClr val="accent5"/>
          </a:solidFill>
          <a:ln>
            <a:noFill/>
          </a:ln>
        </p:spPr>
      </p:sp>
      <p:sp>
        <p:nvSpPr>
          <p:cNvPr id="237" name="Google Shape;237;p24"/>
          <p:cNvSpPr txBox="1">
            <a:spLocks noGrp="1"/>
          </p:cNvSpPr>
          <p:nvPr>
            <p:ph type="body" idx="1"/>
          </p:nvPr>
        </p:nvSpPr>
        <p:spPr>
          <a:xfrm>
            <a:off x="359569" y="4029912"/>
            <a:ext cx="2592300" cy="5946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300"/>
              </a:spcBef>
              <a:spcAft>
                <a:spcPts val="0"/>
              </a:spcAft>
              <a:buSzPts val="1400"/>
              <a:buFont typeface="Lato"/>
              <a:buNone/>
              <a:defRPr sz="1400" b="0">
                <a:solidFill>
                  <a:schemeClr val="accent2"/>
                </a:solidFill>
                <a:latin typeface="Lato"/>
                <a:ea typeface="Lato"/>
                <a:cs typeface="Lato"/>
                <a:sym typeface="Lato"/>
              </a:defRPr>
            </a:lvl1pPr>
            <a:lvl2pPr marL="914400" lvl="1"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2pPr>
            <a:lvl3pPr marL="1371600" lvl="2"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3pPr>
            <a:lvl4pPr marL="1828800" lvl="3"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4pPr>
            <a:lvl5pPr marL="2286000" lvl="4"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38" name="Google Shape;238;p24"/>
          <p:cNvSpPr>
            <a:spLocks noGrp="1"/>
          </p:cNvSpPr>
          <p:nvPr>
            <p:ph type="pic" idx="3"/>
          </p:nvPr>
        </p:nvSpPr>
        <p:spPr>
          <a:xfrm>
            <a:off x="3271157" y="1329928"/>
            <a:ext cx="2592300" cy="2592000"/>
          </a:xfrm>
          <a:prstGeom prst="rect">
            <a:avLst/>
          </a:prstGeom>
          <a:solidFill>
            <a:schemeClr val="accent5"/>
          </a:solidFill>
          <a:ln>
            <a:noFill/>
          </a:ln>
        </p:spPr>
      </p:sp>
      <p:sp>
        <p:nvSpPr>
          <p:cNvPr id="239" name="Google Shape;239;p24"/>
          <p:cNvSpPr txBox="1">
            <a:spLocks noGrp="1"/>
          </p:cNvSpPr>
          <p:nvPr>
            <p:ph type="body" idx="4"/>
          </p:nvPr>
        </p:nvSpPr>
        <p:spPr>
          <a:xfrm>
            <a:off x="3271157" y="4029912"/>
            <a:ext cx="2592300" cy="5946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300"/>
              </a:spcBef>
              <a:spcAft>
                <a:spcPts val="0"/>
              </a:spcAft>
              <a:buSzPts val="1400"/>
              <a:buFont typeface="Lato"/>
              <a:buNone/>
              <a:defRPr sz="1400" b="0">
                <a:solidFill>
                  <a:schemeClr val="accent2"/>
                </a:solidFill>
                <a:latin typeface="Lato"/>
                <a:ea typeface="Lato"/>
                <a:cs typeface="Lato"/>
                <a:sym typeface="Lato"/>
              </a:defRPr>
            </a:lvl1pPr>
            <a:lvl2pPr marL="914400" lvl="1"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2pPr>
            <a:lvl3pPr marL="1371600" lvl="2"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3pPr>
            <a:lvl4pPr marL="1828800" lvl="3"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4pPr>
            <a:lvl5pPr marL="2286000" lvl="4"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40" name="Google Shape;240;p24"/>
          <p:cNvSpPr>
            <a:spLocks noGrp="1"/>
          </p:cNvSpPr>
          <p:nvPr>
            <p:ph type="pic" idx="5"/>
          </p:nvPr>
        </p:nvSpPr>
        <p:spPr>
          <a:xfrm>
            <a:off x="6192180" y="1329928"/>
            <a:ext cx="2592300" cy="2592000"/>
          </a:xfrm>
          <a:prstGeom prst="rect">
            <a:avLst/>
          </a:prstGeom>
          <a:solidFill>
            <a:schemeClr val="accent5"/>
          </a:solidFill>
          <a:ln>
            <a:noFill/>
          </a:ln>
        </p:spPr>
      </p:sp>
      <p:sp>
        <p:nvSpPr>
          <p:cNvPr id="241" name="Google Shape;241;p24"/>
          <p:cNvSpPr txBox="1">
            <a:spLocks noGrp="1"/>
          </p:cNvSpPr>
          <p:nvPr>
            <p:ph type="body" idx="6"/>
          </p:nvPr>
        </p:nvSpPr>
        <p:spPr>
          <a:xfrm>
            <a:off x="6192180" y="4029912"/>
            <a:ext cx="2592300" cy="5946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300"/>
              </a:spcBef>
              <a:spcAft>
                <a:spcPts val="0"/>
              </a:spcAft>
              <a:buSzPts val="1400"/>
              <a:buFont typeface="Lato"/>
              <a:buNone/>
              <a:defRPr sz="1400" b="0">
                <a:solidFill>
                  <a:schemeClr val="accent2"/>
                </a:solidFill>
                <a:latin typeface="Lato"/>
                <a:ea typeface="Lato"/>
                <a:cs typeface="Lato"/>
                <a:sym typeface="Lato"/>
              </a:defRPr>
            </a:lvl1pPr>
            <a:lvl2pPr marL="914400" lvl="1"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2pPr>
            <a:lvl3pPr marL="1371600" lvl="2"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3pPr>
            <a:lvl4pPr marL="1828800" lvl="3"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4pPr>
            <a:lvl5pPr marL="2286000" lvl="4" indent="-228600" algn="l" rtl="0">
              <a:lnSpc>
                <a:spcPct val="100000"/>
              </a:lnSpc>
              <a:spcBef>
                <a:spcPts val="300"/>
              </a:spcBef>
              <a:spcAft>
                <a:spcPts val="0"/>
              </a:spcAft>
              <a:buSzPts val="900"/>
              <a:buFont typeface="Lato"/>
              <a:buNone/>
              <a:defRPr sz="900" b="0">
                <a:solidFill>
                  <a:schemeClr val="accent2"/>
                </a:solidFill>
                <a:latin typeface="Lato"/>
                <a:ea typeface="Lato"/>
                <a:cs typeface="Lato"/>
                <a:sym typeface="Lato"/>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Title and Half Picture">
  <p:cSld name="Title and Half Picture">
    <p:bg>
      <p:bgPr>
        <a:solidFill>
          <a:schemeClr val="accent2"/>
        </a:solidFill>
        <a:effectLst/>
      </p:bgPr>
    </p:bg>
    <p:spTree>
      <p:nvGrpSpPr>
        <p:cNvPr id="1" name="Shape 242"/>
        <p:cNvGrpSpPr/>
        <p:nvPr/>
      </p:nvGrpSpPr>
      <p:grpSpPr>
        <a:xfrm>
          <a:off x="0" y="0"/>
          <a:ext cx="0" cy="0"/>
          <a:chOff x="0" y="0"/>
          <a:chExt cx="0" cy="0"/>
        </a:xfrm>
      </p:grpSpPr>
      <p:sp>
        <p:nvSpPr>
          <p:cNvPr id="243" name="Google Shape;243;p25"/>
          <p:cNvSpPr txBox="1">
            <a:spLocks noGrp="1"/>
          </p:cNvSpPr>
          <p:nvPr>
            <p:ph type="title"/>
          </p:nvPr>
        </p:nvSpPr>
        <p:spPr>
          <a:xfrm>
            <a:off x="791767" y="2841779"/>
            <a:ext cx="7992600" cy="64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2400"/>
              <a:buFont typeface="Aleo"/>
              <a:buNone/>
              <a:defRPr>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44" name="Google Shape;244;p25"/>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45" name="Google Shape;245;p25"/>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46" name="Google Shape;246;p25"/>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247" name="Google Shape;247;p25"/>
          <p:cNvSpPr txBox="1">
            <a:spLocks noGrp="1"/>
          </p:cNvSpPr>
          <p:nvPr>
            <p:ph type="body" idx="1"/>
          </p:nvPr>
        </p:nvSpPr>
        <p:spPr>
          <a:xfrm>
            <a:off x="791580" y="3597864"/>
            <a:ext cx="7992900" cy="1026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solidFill>
                  <a:schemeClr val="lt1"/>
                </a:solidFill>
              </a:defRPr>
            </a:lvl1pPr>
            <a:lvl2pPr marL="914400" lvl="1" indent="-317500" algn="l" rtl="0">
              <a:lnSpc>
                <a:spcPct val="120000"/>
              </a:lnSpc>
              <a:spcBef>
                <a:spcPts val="300"/>
              </a:spcBef>
              <a:spcAft>
                <a:spcPts val="0"/>
              </a:spcAft>
              <a:buSzPts val="1400"/>
              <a:buChar char="–"/>
              <a:defRPr>
                <a:solidFill>
                  <a:schemeClr val="lt1"/>
                </a:solidFill>
              </a:defRPr>
            </a:lvl2pPr>
            <a:lvl3pPr marL="1371600" lvl="2" indent="-317500" algn="l" rtl="0">
              <a:lnSpc>
                <a:spcPct val="120000"/>
              </a:lnSpc>
              <a:spcBef>
                <a:spcPts val="300"/>
              </a:spcBef>
              <a:spcAft>
                <a:spcPts val="0"/>
              </a:spcAft>
              <a:buSzPts val="1400"/>
              <a:buChar char="•"/>
              <a:defRPr>
                <a:solidFill>
                  <a:schemeClr val="lt1"/>
                </a:solidFill>
              </a:defRPr>
            </a:lvl3pPr>
            <a:lvl4pPr marL="1828800" lvl="3" indent="-317500" algn="l" rtl="0">
              <a:lnSpc>
                <a:spcPct val="120000"/>
              </a:lnSpc>
              <a:spcBef>
                <a:spcPts val="300"/>
              </a:spcBef>
              <a:spcAft>
                <a:spcPts val="0"/>
              </a:spcAft>
              <a:buSzPts val="1400"/>
              <a:buChar char="•"/>
              <a:defRPr>
                <a:solidFill>
                  <a:schemeClr val="lt1"/>
                </a:solidFill>
              </a:defRPr>
            </a:lvl4pPr>
            <a:lvl5pPr marL="2286000" lvl="4" indent="-317500" algn="l" rtl="0">
              <a:lnSpc>
                <a:spcPct val="120000"/>
              </a:lnSpc>
              <a:spcBef>
                <a:spcPts val="300"/>
              </a:spcBef>
              <a:spcAft>
                <a:spcPts val="0"/>
              </a:spcAft>
              <a:buSzPts val="1400"/>
              <a:buChar char="•"/>
              <a:defRPr>
                <a:solidFill>
                  <a:schemeClr val="lt1"/>
                </a:solidFill>
              </a:defRPr>
            </a:lvl5pPr>
            <a:lvl6pPr marL="2743200" lvl="5" indent="-317500" algn="l" rtl="0">
              <a:lnSpc>
                <a:spcPct val="120000"/>
              </a:lnSpc>
              <a:spcBef>
                <a:spcPts val="300"/>
              </a:spcBef>
              <a:spcAft>
                <a:spcPts val="0"/>
              </a:spcAft>
              <a:buSzPts val="1400"/>
              <a:buChar char="•"/>
              <a:defRPr>
                <a:solidFill>
                  <a:schemeClr val="lt1"/>
                </a:solidFill>
              </a:defRPr>
            </a:lvl6pPr>
            <a:lvl7pPr marL="3200400" lvl="6" indent="-317500" algn="l" rtl="0">
              <a:lnSpc>
                <a:spcPct val="120000"/>
              </a:lnSpc>
              <a:spcBef>
                <a:spcPts val="300"/>
              </a:spcBef>
              <a:spcAft>
                <a:spcPts val="0"/>
              </a:spcAft>
              <a:buSzPts val="1400"/>
              <a:buChar char="•"/>
              <a:defRPr>
                <a:solidFill>
                  <a:schemeClr val="lt1"/>
                </a:solidFill>
              </a:defRPr>
            </a:lvl7pPr>
            <a:lvl8pPr marL="3657600" lvl="7" indent="-317500" algn="l" rtl="0">
              <a:lnSpc>
                <a:spcPct val="120000"/>
              </a:lnSpc>
              <a:spcBef>
                <a:spcPts val="300"/>
              </a:spcBef>
              <a:spcAft>
                <a:spcPts val="0"/>
              </a:spcAft>
              <a:buSzPts val="1400"/>
              <a:buChar char="•"/>
              <a:defRPr>
                <a:solidFill>
                  <a:schemeClr val="lt1"/>
                </a:solidFill>
              </a:defRPr>
            </a:lvl8pPr>
            <a:lvl9pPr marL="4114800" lvl="8" indent="-317500" algn="l" rtl="0">
              <a:lnSpc>
                <a:spcPct val="120000"/>
              </a:lnSpc>
              <a:spcBef>
                <a:spcPts val="300"/>
              </a:spcBef>
              <a:spcAft>
                <a:spcPts val="0"/>
              </a:spcAft>
              <a:buSzPts val="1400"/>
              <a:buChar char="•"/>
              <a:defRPr>
                <a:solidFill>
                  <a:schemeClr val="lt1"/>
                </a:solidFill>
              </a:defRPr>
            </a:lvl9pPr>
          </a:lstStyle>
          <a:p>
            <a:endParaRPr/>
          </a:p>
        </p:txBody>
      </p:sp>
      <p:sp>
        <p:nvSpPr>
          <p:cNvPr id="248" name="Google Shape;248;p25"/>
          <p:cNvSpPr>
            <a:spLocks noGrp="1"/>
          </p:cNvSpPr>
          <p:nvPr>
            <p:ph type="pic" idx="2"/>
          </p:nvPr>
        </p:nvSpPr>
        <p:spPr>
          <a:xfrm>
            <a:off x="0" y="1"/>
            <a:ext cx="9144000" cy="2518200"/>
          </a:xfrm>
          <a:prstGeom prst="rect">
            <a:avLst/>
          </a:prstGeom>
          <a:solidFill>
            <a:schemeClr val="lt2"/>
          </a:solidFill>
          <a:ln>
            <a:noFill/>
          </a:ln>
        </p:spPr>
      </p:sp>
      <p:sp>
        <p:nvSpPr>
          <p:cNvPr id="249" name="Google Shape;249;p25"/>
          <p:cNvSpPr/>
          <p:nvPr/>
        </p:nvSpPr>
        <p:spPr>
          <a:xfrm>
            <a:off x="474512" y="357504"/>
            <a:ext cx="202013" cy="459007"/>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Title and Half Picture 2 ">
  <p:cSld name="Title and Half Picture 2 ">
    <p:bg>
      <p:bgPr>
        <a:solidFill>
          <a:schemeClr val="accent4"/>
        </a:solidFill>
        <a:effectLst/>
      </p:bgPr>
    </p:bg>
    <p:spTree>
      <p:nvGrpSpPr>
        <p:cNvPr id="1" name="Shape 250"/>
        <p:cNvGrpSpPr/>
        <p:nvPr/>
      </p:nvGrpSpPr>
      <p:grpSpPr>
        <a:xfrm>
          <a:off x="0" y="0"/>
          <a:ext cx="0" cy="0"/>
          <a:chOff x="0" y="0"/>
          <a:chExt cx="0" cy="0"/>
        </a:xfrm>
      </p:grpSpPr>
      <p:grpSp>
        <p:nvGrpSpPr>
          <p:cNvPr id="251" name="Google Shape;251;p26"/>
          <p:cNvGrpSpPr/>
          <p:nvPr/>
        </p:nvGrpSpPr>
        <p:grpSpPr>
          <a:xfrm>
            <a:off x="359722" y="66"/>
            <a:ext cx="432030" cy="951676"/>
            <a:chOff x="5372826" y="1844824"/>
            <a:chExt cx="1457100" cy="3209700"/>
          </a:xfrm>
        </p:grpSpPr>
        <p:sp>
          <p:nvSpPr>
            <p:cNvPr id="252" name="Google Shape;252;p26"/>
            <p:cNvSpPr/>
            <p:nvPr/>
          </p:nvSpPr>
          <p:spPr>
            <a:xfrm>
              <a:off x="5372826" y="1844824"/>
              <a:ext cx="1457100" cy="32097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253" name="Google Shape;253;p26"/>
            <p:cNvSpPr/>
            <p:nvPr/>
          </p:nvSpPr>
          <p:spPr>
            <a:xfrm>
              <a:off x="5760666" y="3050717"/>
              <a:ext cx="681407" cy="1548241"/>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254" name="Google Shape;254;p26"/>
          <p:cNvSpPr txBox="1">
            <a:spLocks noGrp="1"/>
          </p:cNvSpPr>
          <p:nvPr>
            <p:ph type="title"/>
          </p:nvPr>
        </p:nvSpPr>
        <p:spPr>
          <a:xfrm>
            <a:off x="791767" y="2841779"/>
            <a:ext cx="7992600" cy="64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55" name="Google Shape;255;p26"/>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56" name="Google Shape;256;p26"/>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57" name="Google Shape;257;p26"/>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258" name="Google Shape;258;p26"/>
          <p:cNvSpPr txBox="1">
            <a:spLocks noGrp="1"/>
          </p:cNvSpPr>
          <p:nvPr>
            <p:ph type="body" idx="1"/>
          </p:nvPr>
        </p:nvSpPr>
        <p:spPr>
          <a:xfrm>
            <a:off x="791580" y="3597864"/>
            <a:ext cx="7992900" cy="1026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259" name="Google Shape;259;p26"/>
          <p:cNvSpPr>
            <a:spLocks noGrp="1"/>
          </p:cNvSpPr>
          <p:nvPr>
            <p:ph type="pic" idx="2"/>
          </p:nvPr>
        </p:nvSpPr>
        <p:spPr>
          <a:xfrm>
            <a:off x="0" y="1"/>
            <a:ext cx="9144000" cy="2518200"/>
          </a:xfrm>
          <a:prstGeom prst="rect">
            <a:avLst/>
          </a:prstGeom>
          <a:solidFill>
            <a:schemeClr val="lt2"/>
          </a:solidFill>
          <a:ln>
            <a:noFill/>
          </a:ln>
        </p:spPr>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Title and Half Picture 3">
  <p:cSld name="Title and Half Picture 3">
    <p:bg>
      <p:bgPr>
        <a:solidFill>
          <a:schemeClr val="accent1"/>
        </a:solidFill>
        <a:effectLst/>
      </p:bgPr>
    </p:bg>
    <p:spTree>
      <p:nvGrpSpPr>
        <p:cNvPr id="1" name="Shape 260"/>
        <p:cNvGrpSpPr/>
        <p:nvPr/>
      </p:nvGrpSpPr>
      <p:grpSpPr>
        <a:xfrm>
          <a:off x="0" y="0"/>
          <a:ext cx="0" cy="0"/>
          <a:chOff x="0" y="0"/>
          <a:chExt cx="0" cy="0"/>
        </a:xfrm>
      </p:grpSpPr>
      <p:sp>
        <p:nvSpPr>
          <p:cNvPr id="261" name="Google Shape;261;p27"/>
          <p:cNvSpPr txBox="1">
            <a:spLocks noGrp="1"/>
          </p:cNvSpPr>
          <p:nvPr>
            <p:ph type="title"/>
          </p:nvPr>
        </p:nvSpPr>
        <p:spPr>
          <a:xfrm>
            <a:off x="791767" y="2841779"/>
            <a:ext cx="7992600" cy="64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2400"/>
              <a:buFont typeface="Aleo"/>
              <a:buNone/>
              <a:defRPr>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62" name="Google Shape;262;p27"/>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63" name="Google Shape;263;p27"/>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64" name="Google Shape;264;p27"/>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265" name="Google Shape;265;p27"/>
          <p:cNvSpPr txBox="1">
            <a:spLocks noGrp="1"/>
          </p:cNvSpPr>
          <p:nvPr>
            <p:ph type="body" idx="1"/>
          </p:nvPr>
        </p:nvSpPr>
        <p:spPr>
          <a:xfrm>
            <a:off x="791580" y="3597864"/>
            <a:ext cx="7992900" cy="1026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Clr>
                <a:schemeClr val="accent2"/>
              </a:buClr>
              <a:buSzPts val="1400"/>
              <a:buChar char="•"/>
              <a:defRPr>
                <a:solidFill>
                  <a:schemeClr val="lt1"/>
                </a:solidFill>
              </a:defRPr>
            </a:lvl1pPr>
            <a:lvl2pPr marL="914400" lvl="1" indent="-317500" algn="l" rtl="0">
              <a:lnSpc>
                <a:spcPct val="120000"/>
              </a:lnSpc>
              <a:spcBef>
                <a:spcPts val="300"/>
              </a:spcBef>
              <a:spcAft>
                <a:spcPts val="0"/>
              </a:spcAft>
              <a:buClr>
                <a:schemeClr val="accent2"/>
              </a:buClr>
              <a:buSzPts val="1400"/>
              <a:buChar char="–"/>
              <a:defRPr>
                <a:solidFill>
                  <a:schemeClr val="lt1"/>
                </a:solidFill>
              </a:defRPr>
            </a:lvl2pPr>
            <a:lvl3pPr marL="1371600" lvl="2" indent="-317500" algn="l" rtl="0">
              <a:lnSpc>
                <a:spcPct val="120000"/>
              </a:lnSpc>
              <a:spcBef>
                <a:spcPts val="300"/>
              </a:spcBef>
              <a:spcAft>
                <a:spcPts val="0"/>
              </a:spcAft>
              <a:buClr>
                <a:schemeClr val="accent2"/>
              </a:buClr>
              <a:buSzPts val="1400"/>
              <a:buChar char="•"/>
              <a:defRPr>
                <a:solidFill>
                  <a:schemeClr val="lt1"/>
                </a:solidFill>
              </a:defRPr>
            </a:lvl3pPr>
            <a:lvl4pPr marL="1828800" lvl="3" indent="-317500" algn="l" rtl="0">
              <a:lnSpc>
                <a:spcPct val="120000"/>
              </a:lnSpc>
              <a:spcBef>
                <a:spcPts val="300"/>
              </a:spcBef>
              <a:spcAft>
                <a:spcPts val="0"/>
              </a:spcAft>
              <a:buClr>
                <a:schemeClr val="accent2"/>
              </a:buClr>
              <a:buSzPts val="1400"/>
              <a:buChar char="•"/>
              <a:defRPr>
                <a:solidFill>
                  <a:schemeClr val="lt1"/>
                </a:solidFill>
              </a:defRPr>
            </a:lvl4pPr>
            <a:lvl5pPr marL="2286000" lvl="4" indent="-317500" algn="l" rtl="0">
              <a:lnSpc>
                <a:spcPct val="120000"/>
              </a:lnSpc>
              <a:spcBef>
                <a:spcPts val="300"/>
              </a:spcBef>
              <a:spcAft>
                <a:spcPts val="0"/>
              </a:spcAft>
              <a:buClr>
                <a:schemeClr val="accent2"/>
              </a:buClr>
              <a:buSzPts val="1400"/>
              <a:buChar char="•"/>
              <a:defRPr>
                <a:solidFill>
                  <a:schemeClr val="lt1"/>
                </a:solidFill>
              </a:defRPr>
            </a:lvl5pPr>
            <a:lvl6pPr marL="2743200" lvl="5" indent="-317500" algn="l" rtl="0">
              <a:lnSpc>
                <a:spcPct val="120000"/>
              </a:lnSpc>
              <a:spcBef>
                <a:spcPts val="300"/>
              </a:spcBef>
              <a:spcAft>
                <a:spcPts val="0"/>
              </a:spcAft>
              <a:buClr>
                <a:schemeClr val="accent2"/>
              </a:buClr>
              <a:buSzPts val="1400"/>
              <a:buChar char="•"/>
              <a:defRPr>
                <a:solidFill>
                  <a:schemeClr val="lt1"/>
                </a:solidFill>
              </a:defRPr>
            </a:lvl6pPr>
            <a:lvl7pPr marL="3200400" lvl="6" indent="-317500" algn="l" rtl="0">
              <a:lnSpc>
                <a:spcPct val="120000"/>
              </a:lnSpc>
              <a:spcBef>
                <a:spcPts val="300"/>
              </a:spcBef>
              <a:spcAft>
                <a:spcPts val="0"/>
              </a:spcAft>
              <a:buClr>
                <a:schemeClr val="accent2"/>
              </a:buClr>
              <a:buSzPts val="1400"/>
              <a:buChar char="•"/>
              <a:defRPr>
                <a:solidFill>
                  <a:schemeClr val="lt1"/>
                </a:solidFill>
              </a:defRPr>
            </a:lvl7pPr>
            <a:lvl8pPr marL="3657600" lvl="7" indent="-317500" algn="l" rtl="0">
              <a:lnSpc>
                <a:spcPct val="120000"/>
              </a:lnSpc>
              <a:spcBef>
                <a:spcPts val="300"/>
              </a:spcBef>
              <a:spcAft>
                <a:spcPts val="0"/>
              </a:spcAft>
              <a:buClr>
                <a:schemeClr val="accent2"/>
              </a:buClr>
              <a:buSzPts val="1400"/>
              <a:buChar char="•"/>
              <a:defRPr>
                <a:solidFill>
                  <a:schemeClr val="lt1"/>
                </a:solidFill>
              </a:defRPr>
            </a:lvl8pPr>
            <a:lvl9pPr marL="4114800" lvl="8" indent="-317500" algn="l" rtl="0">
              <a:lnSpc>
                <a:spcPct val="120000"/>
              </a:lnSpc>
              <a:spcBef>
                <a:spcPts val="300"/>
              </a:spcBef>
              <a:spcAft>
                <a:spcPts val="0"/>
              </a:spcAft>
              <a:buClr>
                <a:schemeClr val="accent2"/>
              </a:buClr>
              <a:buSzPts val="1400"/>
              <a:buChar char="•"/>
              <a:defRPr>
                <a:solidFill>
                  <a:schemeClr val="lt1"/>
                </a:solidFill>
              </a:defRPr>
            </a:lvl9pPr>
          </a:lstStyle>
          <a:p>
            <a:endParaRPr/>
          </a:p>
        </p:txBody>
      </p:sp>
      <p:sp>
        <p:nvSpPr>
          <p:cNvPr id="266" name="Google Shape;266;p27"/>
          <p:cNvSpPr>
            <a:spLocks noGrp="1"/>
          </p:cNvSpPr>
          <p:nvPr>
            <p:ph type="pic" idx="2"/>
          </p:nvPr>
        </p:nvSpPr>
        <p:spPr>
          <a:xfrm>
            <a:off x="0" y="1"/>
            <a:ext cx="9144000" cy="2518200"/>
          </a:xfrm>
          <a:prstGeom prst="rect">
            <a:avLst/>
          </a:prstGeom>
          <a:solidFill>
            <a:schemeClr val="lt2"/>
          </a:solidFill>
          <a:ln>
            <a:noFill/>
          </a:ln>
        </p:spPr>
      </p:sp>
      <p:grpSp>
        <p:nvGrpSpPr>
          <p:cNvPr id="267" name="Google Shape;267;p27"/>
          <p:cNvGrpSpPr/>
          <p:nvPr/>
        </p:nvGrpSpPr>
        <p:grpSpPr>
          <a:xfrm>
            <a:off x="359722" y="66"/>
            <a:ext cx="432030" cy="951676"/>
            <a:chOff x="5372826" y="1844824"/>
            <a:chExt cx="1457100" cy="3209700"/>
          </a:xfrm>
        </p:grpSpPr>
        <p:sp>
          <p:nvSpPr>
            <p:cNvPr id="268" name="Google Shape;268;p27"/>
            <p:cNvSpPr/>
            <p:nvPr/>
          </p:nvSpPr>
          <p:spPr>
            <a:xfrm>
              <a:off x="5372826" y="1844824"/>
              <a:ext cx="1457100" cy="32097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269" name="Google Shape;269;p27"/>
            <p:cNvSpPr/>
            <p:nvPr/>
          </p:nvSpPr>
          <p:spPr>
            <a:xfrm>
              <a:off x="5760666" y="3050717"/>
              <a:ext cx="681407" cy="1548241"/>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Title and Half Picture 4">
  <p:cSld name="Title and Half Picture 4">
    <p:bg>
      <p:bgPr>
        <a:solidFill>
          <a:schemeClr val="accent2"/>
        </a:solidFill>
        <a:effectLst/>
      </p:bgPr>
    </p:bg>
    <p:spTree>
      <p:nvGrpSpPr>
        <p:cNvPr id="1" name="Shape 270"/>
        <p:cNvGrpSpPr/>
        <p:nvPr/>
      </p:nvGrpSpPr>
      <p:grpSpPr>
        <a:xfrm>
          <a:off x="0" y="0"/>
          <a:ext cx="0" cy="0"/>
          <a:chOff x="0" y="0"/>
          <a:chExt cx="0" cy="0"/>
        </a:xfrm>
      </p:grpSpPr>
      <p:sp>
        <p:nvSpPr>
          <p:cNvPr id="271" name="Google Shape;271;p28"/>
          <p:cNvSpPr>
            <a:spLocks noGrp="1"/>
          </p:cNvSpPr>
          <p:nvPr>
            <p:ph type="pic" idx="2"/>
          </p:nvPr>
        </p:nvSpPr>
        <p:spPr>
          <a:xfrm>
            <a:off x="0" y="0"/>
            <a:ext cx="9144000" cy="5143500"/>
          </a:xfrm>
          <a:prstGeom prst="rect">
            <a:avLst/>
          </a:prstGeom>
          <a:solidFill>
            <a:schemeClr val="lt2"/>
          </a:solidFill>
          <a:ln>
            <a:noFill/>
          </a:ln>
        </p:spPr>
      </p:sp>
      <p:sp>
        <p:nvSpPr>
          <p:cNvPr id="272" name="Google Shape;272;p28"/>
          <p:cNvSpPr txBox="1">
            <a:spLocks noGrp="1"/>
          </p:cNvSpPr>
          <p:nvPr>
            <p:ph type="body" idx="1"/>
          </p:nvPr>
        </p:nvSpPr>
        <p:spPr>
          <a:xfrm>
            <a:off x="4572000" y="0"/>
            <a:ext cx="4572000" cy="5143500"/>
          </a:xfrm>
          <a:prstGeom prst="rect">
            <a:avLst/>
          </a:prstGeom>
          <a:solidFill>
            <a:schemeClr val="accent2">
              <a:alpha val="69800"/>
            </a:schemeClr>
          </a:solidFill>
          <a:ln>
            <a:noFill/>
          </a:ln>
        </p:spPr>
        <p:txBody>
          <a:bodyPr spcFirstLastPara="1" wrap="square" lIns="432000" tIns="1817100" rIns="810000" bIns="810000" anchor="t" anchorCtr="0">
            <a:noAutofit/>
          </a:bodyPr>
          <a:lstStyle>
            <a:lvl1pPr marL="457200" lvl="0" indent="-317500" algn="l" rtl="0">
              <a:lnSpc>
                <a:spcPct val="120000"/>
              </a:lnSpc>
              <a:spcBef>
                <a:spcPts val="300"/>
              </a:spcBef>
              <a:spcAft>
                <a:spcPts val="0"/>
              </a:spcAft>
              <a:buSzPts val="1400"/>
              <a:buChar char="•"/>
              <a:defRPr>
                <a:solidFill>
                  <a:schemeClr val="lt1"/>
                </a:solidFill>
              </a:defRPr>
            </a:lvl1pPr>
            <a:lvl2pPr marL="914400" lvl="1" indent="-317500" algn="l" rtl="0">
              <a:lnSpc>
                <a:spcPct val="120000"/>
              </a:lnSpc>
              <a:spcBef>
                <a:spcPts val="300"/>
              </a:spcBef>
              <a:spcAft>
                <a:spcPts val="0"/>
              </a:spcAft>
              <a:buSzPts val="1400"/>
              <a:buChar char="–"/>
              <a:defRPr>
                <a:solidFill>
                  <a:schemeClr val="lt1"/>
                </a:solidFill>
              </a:defRPr>
            </a:lvl2pPr>
            <a:lvl3pPr marL="1371600" lvl="2" indent="-317500" algn="l" rtl="0">
              <a:lnSpc>
                <a:spcPct val="120000"/>
              </a:lnSpc>
              <a:spcBef>
                <a:spcPts val="300"/>
              </a:spcBef>
              <a:spcAft>
                <a:spcPts val="0"/>
              </a:spcAft>
              <a:buSzPts val="1400"/>
              <a:buChar char="•"/>
              <a:defRPr>
                <a:solidFill>
                  <a:schemeClr val="lt1"/>
                </a:solidFill>
              </a:defRPr>
            </a:lvl3pPr>
            <a:lvl4pPr marL="1828800" lvl="3" indent="-317500" algn="l" rtl="0">
              <a:lnSpc>
                <a:spcPct val="120000"/>
              </a:lnSpc>
              <a:spcBef>
                <a:spcPts val="300"/>
              </a:spcBef>
              <a:spcAft>
                <a:spcPts val="0"/>
              </a:spcAft>
              <a:buSzPts val="1400"/>
              <a:buChar char="•"/>
              <a:defRPr>
                <a:solidFill>
                  <a:schemeClr val="lt1"/>
                </a:solidFill>
              </a:defRPr>
            </a:lvl4pPr>
            <a:lvl5pPr marL="2286000" lvl="4" indent="-317500" algn="l" rtl="0">
              <a:lnSpc>
                <a:spcPct val="120000"/>
              </a:lnSpc>
              <a:spcBef>
                <a:spcPts val="300"/>
              </a:spcBef>
              <a:spcAft>
                <a:spcPts val="0"/>
              </a:spcAft>
              <a:buSzPts val="1400"/>
              <a:buChar char="•"/>
              <a:defRPr>
                <a:solidFill>
                  <a:schemeClr val="lt1"/>
                </a:solidFill>
              </a:defRPr>
            </a:lvl5pPr>
            <a:lvl6pPr marL="2743200" lvl="5" indent="-317500" algn="l" rtl="0">
              <a:lnSpc>
                <a:spcPct val="120000"/>
              </a:lnSpc>
              <a:spcBef>
                <a:spcPts val="300"/>
              </a:spcBef>
              <a:spcAft>
                <a:spcPts val="0"/>
              </a:spcAft>
              <a:buSzPts val="1400"/>
              <a:buChar char="•"/>
              <a:defRPr>
                <a:solidFill>
                  <a:schemeClr val="lt1"/>
                </a:solidFill>
              </a:defRPr>
            </a:lvl6pPr>
            <a:lvl7pPr marL="3200400" lvl="6" indent="-317500" algn="l" rtl="0">
              <a:lnSpc>
                <a:spcPct val="120000"/>
              </a:lnSpc>
              <a:spcBef>
                <a:spcPts val="300"/>
              </a:spcBef>
              <a:spcAft>
                <a:spcPts val="0"/>
              </a:spcAft>
              <a:buSzPts val="1400"/>
              <a:buChar char="•"/>
              <a:defRPr>
                <a:solidFill>
                  <a:schemeClr val="lt1"/>
                </a:solidFill>
              </a:defRPr>
            </a:lvl7pPr>
            <a:lvl8pPr marL="3657600" lvl="7" indent="-317500" algn="l" rtl="0">
              <a:lnSpc>
                <a:spcPct val="120000"/>
              </a:lnSpc>
              <a:spcBef>
                <a:spcPts val="300"/>
              </a:spcBef>
              <a:spcAft>
                <a:spcPts val="0"/>
              </a:spcAft>
              <a:buSzPts val="1400"/>
              <a:buChar char="•"/>
              <a:defRPr>
                <a:solidFill>
                  <a:schemeClr val="lt1"/>
                </a:solidFill>
              </a:defRPr>
            </a:lvl8pPr>
            <a:lvl9pPr marL="4114800" lvl="8" indent="-317500" algn="l" rtl="0">
              <a:lnSpc>
                <a:spcPct val="120000"/>
              </a:lnSpc>
              <a:spcBef>
                <a:spcPts val="300"/>
              </a:spcBef>
              <a:spcAft>
                <a:spcPts val="0"/>
              </a:spcAft>
              <a:buSzPts val="1400"/>
              <a:buChar char="•"/>
              <a:defRPr>
                <a:solidFill>
                  <a:schemeClr val="lt1"/>
                </a:solidFill>
              </a:defRPr>
            </a:lvl9pPr>
          </a:lstStyle>
          <a:p>
            <a:endParaRPr/>
          </a:p>
        </p:txBody>
      </p:sp>
      <p:sp>
        <p:nvSpPr>
          <p:cNvPr id="273" name="Google Shape;273;p28"/>
          <p:cNvSpPr/>
          <p:nvPr/>
        </p:nvSpPr>
        <p:spPr>
          <a:xfrm>
            <a:off x="474512" y="357504"/>
            <a:ext cx="202013" cy="459007"/>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274" name="Google Shape;274;p28"/>
          <p:cNvSpPr txBox="1">
            <a:spLocks noGrp="1"/>
          </p:cNvSpPr>
          <p:nvPr>
            <p:ph type="title"/>
          </p:nvPr>
        </p:nvSpPr>
        <p:spPr>
          <a:xfrm>
            <a:off x="5004048" y="788919"/>
            <a:ext cx="3348300" cy="8106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2400"/>
              <a:buFont typeface="Aleo"/>
              <a:buNone/>
              <a:defRPr>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75" name="Google Shape;275;p28"/>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76" name="Google Shape;276;p28"/>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77" name="Google Shape;277;p28"/>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Picture ">
  <p:cSld name="Picture ">
    <p:spTree>
      <p:nvGrpSpPr>
        <p:cNvPr id="1" name="Shape 278"/>
        <p:cNvGrpSpPr/>
        <p:nvPr/>
      </p:nvGrpSpPr>
      <p:grpSpPr>
        <a:xfrm>
          <a:off x="0" y="0"/>
          <a:ext cx="0" cy="0"/>
          <a:chOff x="0" y="0"/>
          <a:chExt cx="0" cy="0"/>
        </a:xfrm>
      </p:grpSpPr>
      <p:sp>
        <p:nvSpPr>
          <p:cNvPr id="279" name="Google Shape;279;p29"/>
          <p:cNvSpPr>
            <a:spLocks noGrp="1"/>
          </p:cNvSpPr>
          <p:nvPr>
            <p:ph type="pic" idx="2"/>
          </p:nvPr>
        </p:nvSpPr>
        <p:spPr>
          <a:xfrm>
            <a:off x="0" y="0"/>
            <a:ext cx="9144000" cy="5001900"/>
          </a:xfrm>
          <a:prstGeom prst="rect">
            <a:avLst/>
          </a:prstGeom>
          <a:solidFill>
            <a:schemeClr val="lt2"/>
          </a:solidFill>
          <a:ln>
            <a:noFill/>
          </a:ln>
        </p:spPr>
      </p:sp>
      <p:sp>
        <p:nvSpPr>
          <p:cNvPr id="280" name="Google Shape;280;p29"/>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2400"/>
              <a:buFont typeface="Aleo"/>
              <a:buNone/>
              <a:defRPr>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81" name="Google Shape;281;p29"/>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2" name="Google Shape;282;p29"/>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3" name="Google Shape;283;p29"/>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ext and Picture ">
  <p:cSld name="Text and Picture ">
    <p:spTree>
      <p:nvGrpSpPr>
        <p:cNvPr id="1" name="Shape 284"/>
        <p:cNvGrpSpPr/>
        <p:nvPr/>
      </p:nvGrpSpPr>
      <p:grpSpPr>
        <a:xfrm>
          <a:off x="0" y="0"/>
          <a:ext cx="0" cy="0"/>
          <a:chOff x="0" y="0"/>
          <a:chExt cx="0" cy="0"/>
        </a:xfrm>
      </p:grpSpPr>
      <p:sp>
        <p:nvSpPr>
          <p:cNvPr id="285" name="Google Shape;285;p30"/>
          <p:cNvSpPr>
            <a:spLocks noGrp="1"/>
          </p:cNvSpPr>
          <p:nvPr>
            <p:ph type="pic" idx="2"/>
          </p:nvPr>
        </p:nvSpPr>
        <p:spPr>
          <a:xfrm>
            <a:off x="0" y="0"/>
            <a:ext cx="9144000" cy="5001900"/>
          </a:xfrm>
          <a:prstGeom prst="rect">
            <a:avLst/>
          </a:prstGeom>
          <a:solidFill>
            <a:schemeClr val="lt2"/>
          </a:solidFill>
          <a:ln>
            <a:noFill/>
          </a:ln>
        </p:spPr>
      </p:sp>
      <p:sp>
        <p:nvSpPr>
          <p:cNvPr id="286" name="Google Shape;286;p30"/>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7" name="Google Shape;287;p30"/>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88" name="Google Shape;288;p30"/>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289" name="Google Shape;289;p30"/>
          <p:cNvSpPr txBox="1">
            <a:spLocks noGrp="1"/>
          </p:cNvSpPr>
          <p:nvPr>
            <p:ph type="ctrTitle"/>
          </p:nvPr>
        </p:nvSpPr>
        <p:spPr>
          <a:xfrm>
            <a:off x="359569" y="1762088"/>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accent2"/>
              </a:buClr>
              <a:buSzPts val="3000"/>
              <a:buFont typeface="Aleo"/>
              <a:buNone/>
              <a:defRPr sz="3000">
                <a:solidFill>
                  <a:schemeClr val="accent2"/>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Picture 4">
  <p:cSld name="Section Header Picture 4">
    <p:bg>
      <p:bgPr>
        <a:solidFill>
          <a:schemeClr val="accent1"/>
        </a:solidFill>
        <a:effectLst/>
      </p:bgPr>
    </p:bg>
    <p:spTree>
      <p:nvGrpSpPr>
        <p:cNvPr id="1" name="Shape 38"/>
        <p:cNvGrpSpPr/>
        <p:nvPr/>
      </p:nvGrpSpPr>
      <p:grpSpPr>
        <a:xfrm>
          <a:off x="0" y="0"/>
          <a:ext cx="0" cy="0"/>
          <a:chOff x="0" y="0"/>
          <a:chExt cx="0" cy="0"/>
        </a:xfrm>
      </p:grpSpPr>
      <p:sp>
        <p:nvSpPr>
          <p:cNvPr id="39" name="Google Shape;39;p4"/>
          <p:cNvSpPr>
            <a:spLocks noGrp="1"/>
          </p:cNvSpPr>
          <p:nvPr>
            <p:ph type="pic" idx="2"/>
          </p:nvPr>
        </p:nvSpPr>
        <p:spPr>
          <a:xfrm>
            <a:off x="3869922" y="0"/>
            <a:ext cx="5274000" cy="5143500"/>
          </a:xfrm>
          <a:prstGeom prst="rect">
            <a:avLst/>
          </a:prstGeom>
          <a:solidFill>
            <a:schemeClr val="lt2"/>
          </a:solidFill>
          <a:ln>
            <a:noFill/>
          </a:ln>
        </p:spPr>
      </p:sp>
      <p:sp>
        <p:nvSpPr>
          <p:cNvPr id="40" name="Google Shape;40;p4"/>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41" name="Google Shape;41;p4"/>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42" name="Google Shape;42;p4"/>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43" name="Google Shape;43;p4"/>
          <p:cNvGrpSpPr/>
          <p:nvPr/>
        </p:nvGrpSpPr>
        <p:grpSpPr>
          <a:xfrm>
            <a:off x="471461" y="357506"/>
            <a:ext cx="1154104" cy="459016"/>
            <a:chOff x="911225" y="260350"/>
            <a:chExt cx="4183052" cy="1663705"/>
          </a:xfrm>
        </p:grpSpPr>
        <p:sp>
          <p:nvSpPr>
            <p:cNvPr id="44" name="Google Shape;44;p4"/>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45" name="Google Shape;45;p4"/>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46" name="Google Shape;46;p4"/>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47" name="Google Shape;47;p4"/>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48" name="Google Shape;48;p4"/>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Text and Picture Nega">
  <p:cSld name="Text and Picture Nega">
    <p:spTree>
      <p:nvGrpSpPr>
        <p:cNvPr id="1" name="Shape 290"/>
        <p:cNvGrpSpPr/>
        <p:nvPr/>
      </p:nvGrpSpPr>
      <p:grpSpPr>
        <a:xfrm>
          <a:off x="0" y="0"/>
          <a:ext cx="0" cy="0"/>
          <a:chOff x="0" y="0"/>
          <a:chExt cx="0" cy="0"/>
        </a:xfrm>
      </p:grpSpPr>
      <p:sp>
        <p:nvSpPr>
          <p:cNvPr id="291" name="Google Shape;291;p31"/>
          <p:cNvSpPr>
            <a:spLocks noGrp="1"/>
          </p:cNvSpPr>
          <p:nvPr>
            <p:ph type="pic" idx="2"/>
          </p:nvPr>
        </p:nvSpPr>
        <p:spPr>
          <a:xfrm>
            <a:off x="0" y="0"/>
            <a:ext cx="9144000" cy="5001900"/>
          </a:xfrm>
          <a:prstGeom prst="rect">
            <a:avLst/>
          </a:prstGeom>
          <a:solidFill>
            <a:schemeClr val="lt2"/>
          </a:solidFill>
          <a:ln>
            <a:noFill/>
          </a:ln>
        </p:spPr>
      </p:sp>
      <p:sp>
        <p:nvSpPr>
          <p:cNvPr id="292" name="Google Shape;292;p31"/>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93" name="Google Shape;293;p31"/>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94" name="Google Shape;294;p31"/>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295" name="Google Shape;295;p31"/>
          <p:cNvSpPr txBox="1">
            <a:spLocks noGrp="1"/>
          </p:cNvSpPr>
          <p:nvPr>
            <p:ph type="ctrTitle"/>
          </p:nvPr>
        </p:nvSpPr>
        <p:spPr>
          <a:xfrm>
            <a:off x="359569" y="1762088"/>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96" name="Google Shape;296;p31"/>
          <p:cNvSpPr/>
          <p:nvPr/>
        </p:nvSpPr>
        <p:spPr>
          <a:xfrm>
            <a:off x="0" y="5002020"/>
            <a:ext cx="9144000" cy="141600"/>
          </a:xfrm>
          <a:prstGeom prst="rect">
            <a:avLst/>
          </a:prstGeom>
          <a:solidFill>
            <a:schemeClr val="dk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nvGrpSpPr>
          <p:cNvPr id="297" name="Google Shape;297;p31"/>
          <p:cNvGrpSpPr/>
          <p:nvPr/>
        </p:nvGrpSpPr>
        <p:grpSpPr>
          <a:xfrm>
            <a:off x="359722" y="66"/>
            <a:ext cx="432030" cy="951676"/>
            <a:chOff x="5372826" y="1844824"/>
            <a:chExt cx="1457100" cy="3209700"/>
          </a:xfrm>
        </p:grpSpPr>
        <p:sp>
          <p:nvSpPr>
            <p:cNvPr id="298" name="Google Shape;298;p31"/>
            <p:cNvSpPr/>
            <p:nvPr/>
          </p:nvSpPr>
          <p:spPr>
            <a:xfrm>
              <a:off x="5372826" y="1844824"/>
              <a:ext cx="1457100" cy="3209700"/>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299" name="Google Shape;299;p31"/>
            <p:cNvSpPr/>
            <p:nvPr/>
          </p:nvSpPr>
          <p:spPr>
            <a:xfrm>
              <a:off x="5760666" y="3050717"/>
              <a:ext cx="681407" cy="1548241"/>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 type="titleOnly">
  <p:cSld name="TITLE_ONLY">
    <p:spTree>
      <p:nvGrpSpPr>
        <p:cNvPr id="1" name="Shape 300"/>
        <p:cNvGrpSpPr/>
        <p:nvPr/>
      </p:nvGrpSpPr>
      <p:grpSpPr>
        <a:xfrm>
          <a:off x="0" y="0"/>
          <a:ext cx="0" cy="0"/>
          <a:chOff x="0" y="0"/>
          <a:chExt cx="0" cy="0"/>
        </a:xfrm>
      </p:grpSpPr>
      <p:sp>
        <p:nvSpPr>
          <p:cNvPr id="301" name="Google Shape;301;p32"/>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302" name="Google Shape;302;p32"/>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03" name="Google Shape;303;p32"/>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04" name="Google Shape;304;p32"/>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lank " type="blank">
  <p:cSld name="BLANK">
    <p:spTree>
      <p:nvGrpSpPr>
        <p:cNvPr id="1" name="Shape 305"/>
        <p:cNvGrpSpPr/>
        <p:nvPr/>
      </p:nvGrpSpPr>
      <p:grpSpPr>
        <a:xfrm>
          <a:off x="0" y="0"/>
          <a:ext cx="0" cy="0"/>
          <a:chOff x="0" y="0"/>
          <a:chExt cx="0" cy="0"/>
        </a:xfrm>
      </p:grpSpPr>
      <p:sp>
        <p:nvSpPr>
          <p:cNvPr id="306" name="Google Shape;306;p33"/>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07" name="Google Shape;307;p33"/>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08" name="Google Shape;308;p33"/>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Logo Blue">
  <p:cSld name="Logo Blue">
    <p:bg>
      <p:bgPr>
        <a:solidFill>
          <a:schemeClr val="accent2"/>
        </a:solidFill>
        <a:effectLst/>
      </p:bgPr>
    </p:bg>
    <p:spTree>
      <p:nvGrpSpPr>
        <p:cNvPr id="1" name="Shape 309"/>
        <p:cNvGrpSpPr/>
        <p:nvPr/>
      </p:nvGrpSpPr>
      <p:grpSpPr>
        <a:xfrm>
          <a:off x="0" y="0"/>
          <a:ext cx="0" cy="0"/>
          <a:chOff x="0" y="0"/>
          <a:chExt cx="0" cy="0"/>
        </a:xfrm>
      </p:grpSpPr>
      <p:sp>
        <p:nvSpPr>
          <p:cNvPr id="310" name="Google Shape;310;p34"/>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11" name="Google Shape;311;p34"/>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12" name="Google Shape;312;p34"/>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313" name="Google Shape;313;p34"/>
          <p:cNvGrpSpPr/>
          <p:nvPr/>
        </p:nvGrpSpPr>
        <p:grpSpPr>
          <a:xfrm>
            <a:off x="3275947" y="1437595"/>
            <a:ext cx="2591951" cy="1679855"/>
            <a:chOff x="4527550" y="2341563"/>
            <a:chExt cx="3135298" cy="2032000"/>
          </a:xfrm>
        </p:grpSpPr>
        <p:sp>
          <p:nvSpPr>
            <p:cNvPr id="314" name="Google Shape;314;p34"/>
            <p:cNvSpPr/>
            <p:nvPr/>
          </p:nvSpPr>
          <p:spPr>
            <a:xfrm>
              <a:off x="5768975" y="2341563"/>
              <a:ext cx="644523" cy="1463669"/>
            </a:xfrm>
            <a:custGeom>
              <a:avLst/>
              <a:gdLst/>
              <a:ahLst/>
              <a:cxnLst/>
              <a:rect l="l" t="t" r="r" b="b"/>
              <a:pathLst>
                <a:path w="2436" h="5531" extrusionOk="0">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9525" cap="flat" cmpd="sng">
              <a:solidFill>
                <a:schemeClr val="lt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15" name="Google Shape;315;p34"/>
            <p:cNvSpPr/>
            <p:nvPr/>
          </p:nvSpPr>
          <p:spPr>
            <a:xfrm>
              <a:off x="4694238" y="3829051"/>
              <a:ext cx="2776526" cy="250824"/>
            </a:xfrm>
            <a:custGeom>
              <a:avLst/>
              <a:gdLst/>
              <a:ahLst/>
              <a:cxnLst/>
              <a:rect l="l" t="t" r="r" b="b"/>
              <a:pathLst>
                <a:path w="10493" h="945" extrusionOk="0">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16" name="Google Shape;316;p34"/>
            <p:cNvSpPr/>
            <p:nvPr/>
          </p:nvSpPr>
          <p:spPr>
            <a:xfrm>
              <a:off x="4527550" y="4124326"/>
              <a:ext cx="3135298" cy="249237"/>
            </a:xfrm>
            <a:custGeom>
              <a:avLst/>
              <a:gdLst/>
              <a:ahLst/>
              <a:cxnLst/>
              <a:rect l="l" t="t" r="r" b="b"/>
              <a:pathLst>
                <a:path w="11852" h="944" extrusionOk="0">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317" name="Google Shape;317;p34"/>
          <p:cNvGrpSpPr/>
          <p:nvPr/>
        </p:nvGrpSpPr>
        <p:grpSpPr>
          <a:xfrm>
            <a:off x="-20" y="5002022"/>
            <a:ext cx="9143725" cy="141466"/>
            <a:chOff x="2207568" y="692696"/>
            <a:chExt cx="2304192" cy="576000"/>
          </a:xfrm>
        </p:grpSpPr>
        <p:sp>
          <p:nvSpPr>
            <p:cNvPr id="318" name="Google Shape;318;p34"/>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19" name="Google Shape;319;p34"/>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20" name="Google Shape;320;p34"/>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21" name="Google Shape;321;p34"/>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322" name="Google Shape;322;p34">
            <a:hlinkClick r:id="rId2"/>
          </p:cNvPr>
          <p:cNvSpPr/>
          <p:nvPr/>
        </p:nvSpPr>
        <p:spPr>
          <a:xfrm>
            <a:off x="4734018" y="3759882"/>
            <a:ext cx="215999" cy="215999"/>
          </a:xfrm>
          <a:custGeom>
            <a:avLst/>
            <a:gdLst/>
            <a:ahLst/>
            <a:cxnLst/>
            <a:rect l="l" t="t" r="r" b="b"/>
            <a:pathLst>
              <a:path w="2806" h="2806" extrusionOk="0">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l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23" name="Google Shape;323;p34">
            <a:hlinkClick r:id="rId3"/>
          </p:cNvPr>
          <p:cNvSpPr/>
          <p:nvPr/>
        </p:nvSpPr>
        <p:spPr>
          <a:xfrm>
            <a:off x="3923566" y="3759473"/>
            <a:ext cx="216385" cy="215999"/>
          </a:xfrm>
          <a:custGeom>
            <a:avLst/>
            <a:gdLst/>
            <a:ahLst/>
            <a:cxnLst/>
            <a:rect l="l" t="t" r="r" b="b"/>
            <a:pathLst>
              <a:path w="2807" h="2806" extrusionOk="0">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l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24" name="Google Shape;324;p34">
            <a:hlinkClick r:id="rId4"/>
          </p:cNvPr>
          <p:cNvSpPr/>
          <p:nvPr/>
        </p:nvSpPr>
        <p:spPr>
          <a:xfrm>
            <a:off x="4464012" y="3759473"/>
            <a:ext cx="215999" cy="215999"/>
          </a:xfrm>
          <a:custGeom>
            <a:avLst/>
            <a:gdLst/>
            <a:ahLst/>
            <a:cxnLst/>
            <a:rect l="l" t="t" r="r" b="b"/>
            <a:pathLst>
              <a:path w="2804" h="2806" extrusionOk="0">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l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25" name="Google Shape;325;p34">
            <a:hlinkClick r:id="rId5"/>
          </p:cNvPr>
          <p:cNvSpPr/>
          <p:nvPr/>
        </p:nvSpPr>
        <p:spPr>
          <a:xfrm>
            <a:off x="5004048" y="3759882"/>
            <a:ext cx="215714" cy="216003"/>
          </a:xfrm>
          <a:custGeom>
            <a:avLst/>
            <a:gdLst/>
            <a:ahLst/>
            <a:cxnLst/>
            <a:rect l="l" t="t" r="r" b="b"/>
            <a:pathLst>
              <a:path w="2281" h="2282" extrusionOk="0">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l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26" name="Google Shape;326;p34">
            <a:hlinkClick r:id="rId6"/>
          </p:cNvPr>
          <p:cNvSpPr/>
          <p:nvPr/>
        </p:nvSpPr>
        <p:spPr>
          <a:xfrm>
            <a:off x="4193887" y="3759473"/>
            <a:ext cx="216093" cy="215997"/>
          </a:xfrm>
          <a:custGeom>
            <a:avLst/>
            <a:gdLst/>
            <a:ahLst/>
            <a:cxnLst/>
            <a:rect l="l" t="t" r="r" b="b"/>
            <a:pathLst>
              <a:path w="2270" h="2269" extrusionOk="0">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l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Logo Gray">
  <p:cSld name="Logo Gray">
    <p:bg>
      <p:bgPr>
        <a:solidFill>
          <a:schemeClr val="accent4"/>
        </a:solidFill>
        <a:effectLst/>
      </p:bgPr>
    </p:bg>
    <p:spTree>
      <p:nvGrpSpPr>
        <p:cNvPr id="1" name="Shape 327"/>
        <p:cNvGrpSpPr/>
        <p:nvPr/>
      </p:nvGrpSpPr>
      <p:grpSpPr>
        <a:xfrm>
          <a:off x="0" y="0"/>
          <a:ext cx="0" cy="0"/>
          <a:chOff x="0" y="0"/>
          <a:chExt cx="0" cy="0"/>
        </a:xfrm>
      </p:grpSpPr>
      <p:sp>
        <p:nvSpPr>
          <p:cNvPr id="328" name="Google Shape;328;p35"/>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29" name="Google Shape;329;p35"/>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30" name="Google Shape;330;p35"/>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331" name="Google Shape;331;p35"/>
          <p:cNvGrpSpPr/>
          <p:nvPr/>
        </p:nvGrpSpPr>
        <p:grpSpPr>
          <a:xfrm>
            <a:off x="3275947" y="1437595"/>
            <a:ext cx="2591951" cy="1679855"/>
            <a:chOff x="4527550" y="2341563"/>
            <a:chExt cx="3135298" cy="2032000"/>
          </a:xfrm>
        </p:grpSpPr>
        <p:sp>
          <p:nvSpPr>
            <p:cNvPr id="332" name="Google Shape;332;p35"/>
            <p:cNvSpPr/>
            <p:nvPr/>
          </p:nvSpPr>
          <p:spPr>
            <a:xfrm>
              <a:off x="5768975" y="2341563"/>
              <a:ext cx="644523" cy="1463669"/>
            </a:xfrm>
            <a:custGeom>
              <a:avLst/>
              <a:gdLst/>
              <a:ahLst/>
              <a:cxnLst/>
              <a:rect l="l" t="t" r="r" b="b"/>
              <a:pathLst>
                <a:path w="2436" h="5531" extrusionOk="0">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9525" cap="flat" cmpd="sng">
              <a:solidFill>
                <a:schemeClr val="accent2"/>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33" name="Google Shape;333;p35"/>
            <p:cNvSpPr/>
            <p:nvPr/>
          </p:nvSpPr>
          <p:spPr>
            <a:xfrm>
              <a:off x="4694238" y="3829051"/>
              <a:ext cx="2776526" cy="250824"/>
            </a:xfrm>
            <a:custGeom>
              <a:avLst/>
              <a:gdLst/>
              <a:ahLst/>
              <a:cxnLst/>
              <a:rect l="l" t="t" r="r" b="b"/>
              <a:pathLst>
                <a:path w="10493" h="945" extrusionOk="0">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34" name="Google Shape;334;p35"/>
            <p:cNvSpPr/>
            <p:nvPr/>
          </p:nvSpPr>
          <p:spPr>
            <a:xfrm>
              <a:off x="4527550" y="4124326"/>
              <a:ext cx="3135298" cy="249237"/>
            </a:xfrm>
            <a:custGeom>
              <a:avLst/>
              <a:gdLst/>
              <a:ahLst/>
              <a:cxnLst/>
              <a:rect l="l" t="t" r="r" b="b"/>
              <a:pathLst>
                <a:path w="11852" h="944" extrusionOk="0">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335" name="Google Shape;335;p35"/>
          <p:cNvGrpSpPr/>
          <p:nvPr/>
        </p:nvGrpSpPr>
        <p:grpSpPr>
          <a:xfrm>
            <a:off x="-20" y="5002022"/>
            <a:ext cx="9143725" cy="141466"/>
            <a:chOff x="2207568" y="692696"/>
            <a:chExt cx="2304192" cy="576000"/>
          </a:xfrm>
        </p:grpSpPr>
        <p:sp>
          <p:nvSpPr>
            <p:cNvPr id="336" name="Google Shape;336;p35"/>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37" name="Google Shape;337;p35"/>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38" name="Google Shape;338;p35"/>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39" name="Google Shape;339;p35"/>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340" name="Google Shape;340;p35">
            <a:hlinkClick r:id="rId2"/>
          </p:cNvPr>
          <p:cNvSpPr/>
          <p:nvPr/>
        </p:nvSpPr>
        <p:spPr>
          <a:xfrm>
            <a:off x="4734018" y="3759882"/>
            <a:ext cx="215999" cy="215999"/>
          </a:xfrm>
          <a:custGeom>
            <a:avLst/>
            <a:gdLst/>
            <a:ahLst/>
            <a:cxnLst/>
            <a:rect l="l" t="t" r="r" b="b"/>
            <a:pathLst>
              <a:path w="2806" h="2806" extrusionOk="0">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41" name="Google Shape;341;p35">
            <a:hlinkClick r:id="rId3"/>
          </p:cNvPr>
          <p:cNvSpPr/>
          <p:nvPr/>
        </p:nvSpPr>
        <p:spPr>
          <a:xfrm>
            <a:off x="3923566" y="3759473"/>
            <a:ext cx="216385" cy="215999"/>
          </a:xfrm>
          <a:custGeom>
            <a:avLst/>
            <a:gdLst/>
            <a:ahLst/>
            <a:cxnLst/>
            <a:rect l="l" t="t" r="r" b="b"/>
            <a:pathLst>
              <a:path w="2807" h="2806" extrusionOk="0">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42" name="Google Shape;342;p35">
            <a:hlinkClick r:id="rId4"/>
          </p:cNvPr>
          <p:cNvSpPr/>
          <p:nvPr/>
        </p:nvSpPr>
        <p:spPr>
          <a:xfrm>
            <a:off x="4464012" y="3759473"/>
            <a:ext cx="215999" cy="215999"/>
          </a:xfrm>
          <a:custGeom>
            <a:avLst/>
            <a:gdLst/>
            <a:ahLst/>
            <a:cxnLst/>
            <a:rect l="l" t="t" r="r" b="b"/>
            <a:pathLst>
              <a:path w="2804" h="2806" extrusionOk="0">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43" name="Google Shape;343;p35">
            <a:hlinkClick r:id="rId5"/>
          </p:cNvPr>
          <p:cNvSpPr/>
          <p:nvPr/>
        </p:nvSpPr>
        <p:spPr>
          <a:xfrm>
            <a:off x="5004048" y="3759882"/>
            <a:ext cx="215714" cy="216003"/>
          </a:xfrm>
          <a:custGeom>
            <a:avLst/>
            <a:gdLst/>
            <a:ahLst/>
            <a:cxnLst/>
            <a:rect l="l" t="t" r="r" b="b"/>
            <a:pathLst>
              <a:path w="2281" h="2282" extrusionOk="0">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44" name="Google Shape;344;p35">
            <a:hlinkClick r:id="rId6"/>
          </p:cNvPr>
          <p:cNvSpPr/>
          <p:nvPr/>
        </p:nvSpPr>
        <p:spPr>
          <a:xfrm>
            <a:off x="4193887" y="3759473"/>
            <a:ext cx="216093" cy="215997"/>
          </a:xfrm>
          <a:custGeom>
            <a:avLst/>
            <a:gdLst/>
            <a:ahLst/>
            <a:cxnLst/>
            <a:rect l="l" t="t" r="r" b="b"/>
            <a:pathLst>
              <a:path w="2270" h="2269" extrusionOk="0">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Logo Red">
  <p:cSld name="Logo Red">
    <p:bg>
      <p:bgPr>
        <a:solidFill>
          <a:schemeClr val="accent1"/>
        </a:solidFill>
        <a:effectLst/>
      </p:bgPr>
    </p:bg>
    <p:spTree>
      <p:nvGrpSpPr>
        <p:cNvPr id="1" name="Shape 345"/>
        <p:cNvGrpSpPr/>
        <p:nvPr/>
      </p:nvGrpSpPr>
      <p:grpSpPr>
        <a:xfrm>
          <a:off x="0" y="0"/>
          <a:ext cx="0" cy="0"/>
          <a:chOff x="0" y="0"/>
          <a:chExt cx="0" cy="0"/>
        </a:xfrm>
      </p:grpSpPr>
      <p:sp>
        <p:nvSpPr>
          <p:cNvPr id="346" name="Google Shape;346;p36"/>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47" name="Google Shape;347;p36"/>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48" name="Google Shape;348;p36"/>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349" name="Google Shape;349;p36"/>
          <p:cNvGrpSpPr/>
          <p:nvPr/>
        </p:nvGrpSpPr>
        <p:grpSpPr>
          <a:xfrm>
            <a:off x="3275947" y="1437595"/>
            <a:ext cx="2591951" cy="1679855"/>
            <a:chOff x="4527550" y="2341563"/>
            <a:chExt cx="3135298" cy="2032000"/>
          </a:xfrm>
        </p:grpSpPr>
        <p:sp>
          <p:nvSpPr>
            <p:cNvPr id="350" name="Google Shape;350;p36"/>
            <p:cNvSpPr/>
            <p:nvPr/>
          </p:nvSpPr>
          <p:spPr>
            <a:xfrm>
              <a:off x="5768975" y="2341563"/>
              <a:ext cx="644523" cy="1463669"/>
            </a:xfrm>
            <a:custGeom>
              <a:avLst/>
              <a:gdLst/>
              <a:ahLst/>
              <a:cxnLst/>
              <a:rect l="l" t="t" r="r" b="b"/>
              <a:pathLst>
                <a:path w="2436" h="5531" extrusionOk="0">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9525" cap="flat" cmpd="sng">
              <a:solidFill>
                <a:schemeClr val="lt1"/>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51" name="Google Shape;351;p36"/>
            <p:cNvSpPr/>
            <p:nvPr/>
          </p:nvSpPr>
          <p:spPr>
            <a:xfrm>
              <a:off x="4694238" y="3829051"/>
              <a:ext cx="2776526" cy="250824"/>
            </a:xfrm>
            <a:custGeom>
              <a:avLst/>
              <a:gdLst/>
              <a:ahLst/>
              <a:cxnLst/>
              <a:rect l="l" t="t" r="r" b="b"/>
              <a:pathLst>
                <a:path w="10493" h="945" extrusionOk="0">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52" name="Google Shape;352;p36"/>
            <p:cNvSpPr/>
            <p:nvPr/>
          </p:nvSpPr>
          <p:spPr>
            <a:xfrm>
              <a:off x="4527550" y="4124326"/>
              <a:ext cx="3135298" cy="249237"/>
            </a:xfrm>
            <a:custGeom>
              <a:avLst/>
              <a:gdLst/>
              <a:ahLst/>
              <a:cxnLst/>
              <a:rect l="l" t="t" r="r" b="b"/>
              <a:pathLst>
                <a:path w="11852" h="944" extrusionOk="0">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353" name="Google Shape;353;p36"/>
          <p:cNvGrpSpPr/>
          <p:nvPr/>
        </p:nvGrpSpPr>
        <p:grpSpPr>
          <a:xfrm>
            <a:off x="-20" y="5002022"/>
            <a:ext cx="9143725" cy="141466"/>
            <a:chOff x="2207568" y="692696"/>
            <a:chExt cx="2304192" cy="576000"/>
          </a:xfrm>
        </p:grpSpPr>
        <p:sp>
          <p:nvSpPr>
            <p:cNvPr id="354" name="Google Shape;354;p36"/>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55" name="Google Shape;355;p36"/>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56" name="Google Shape;356;p36"/>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57" name="Google Shape;357;p36"/>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358" name="Google Shape;358;p36">
            <a:hlinkClick r:id="rId2"/>
          </p:cNvPr>
          <p:cNvSpPr/>
          <p:nvPr/>
        </p:nvSpPr>
        <p:spPr>
          <a:xfrm>
            <a:off x="4734018" y="3759882"/>
            <a:ext cx="215999" cy="215999"/>
          </a:xfrm>
          <a:custGeom>
            <a:avLst/>
            <a:gdLst/>
            <a:ahLst/>
            <a:cxnLst/>
            <a:rect l="l" t="t" r="r" b="b"/>
            <a:pathLst>
              <a:path w="2806" h="2806" extrusionOk="0">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59" name="Google Shape;359;p36">
            <a:hlinkClick r:id="rId3"/>
          </p:cNvPr>
          <p:cNvSpPr/>
          <p:nvPr/>
        </p:nvSpPr>
        <p:spPr>
          <a:xfrm>
            <a:off x="3923566" y="3759473"/>
            <a:ext cx="216385" cy="215999"/>
          </a:xfrm>
          <a:custGeom>
            <a:avLst/>
            <a:gdLst/>
            <a:ahLst/>
            <a:cxnLst/>
            <a:rect l="l" t="t" r="r" b="b"/>
            <a:pathLst>
              <a:path w="2807" h="2806" extrusionOk="0">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60" name="Google Shape;360;p36">
            <a:hlinkClick r:id="rId4"/>
          </p:cNvPr>
          <p:cNvSpPr/>
          <p:nvPr/>
        </p:nvSpPr>
        <p:spPr>
          <a:xfrm>
            <a:off x="4464012" y="3759473"/>
            <a:ext cx="215999" cy="215999"/>
          </a:xfrm>
          <a:custGeom>
            <a:avLst/>
            <a:gdLst/>
            <a:ahLst/>
            <a:cxnLst/>
            <a:rect l="l" t="t" r="r" b="b"/>
            <a:pathLst>
              <a:path w="2804" h="2806" extrusionOk="0">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61" name="Google Shape;361;p36">
            <a:hlinkClick r:id="rId5"/>
          </p:cNvPr>
          <p:cNvSpPr/>
          <p:nvPr/>
        </p:nvSpPr>
        <p:spPr>
          <a:xfrm>
            <a:off x="5004048" y="3759882"/>
            <a:ext cx="215714" cy="216003"/>
          </a:xfrm>
          <a:custGeom>
            <a:avLst/>
            <a:gdLst/>
            <a:ahLst/>
            <a:cxnLst/>
            <a:rect l="l" t="t" r="r" b="b"/>
            <a:pathLst>
              <a:path w="2281" h="2282" extrusionOk="0">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62" name="Google Shape;362;p36">
            <a:hlinkClick r:id="rId6"/>
          </p:cNvPr>
          <p:cNvSpPr/>
          <p:nvPr/>
        </p:nvSpPr>
        <p:spPr>
          <a:xfrm>
            <a:off x="4193887" y="3759473"/>
            <a:ext cx="216093" cy="215997"/>
          </a:xfrm>
          <a:custGeom>
            <a:avLst/>
            <a:gdLst/>
            <a:ahLst/>
            <a:cxnLst/>
            <a:rect l="l" t="t" r="r" b="b"/>
            <a:pathLst>
              <a:path w="2270" h="2269" extrusionOk="0">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Logo Gold">
  <p:cSld name="Logo Gold">
    <p:bg>
      <p:bgPr>
        <a:solidFill>
          <a:schemeClr val="accent3"/>
        </a:solidFill>
        <a:effectLst/>
      </p:bgPr>
    </p:bg>
    <p:spTree>
      <p:nvGrpSpPr>
        <p:cNvPr id="1" name="Shape 363"/>
        <p:cNvGrpSpPr/>
        <p:nvPr/>
      </p:nvGrpSpPr>
      <p:grpSpPr>
        <a:xfrm>
          <a:off x="0" y="0"/>
          <a:ext cx="0" cy="0"/>
          <a:chOff x="0" y="0"/>
          <a:chExt cx="0" cy="0"/>
        </a:xfrm>
      </p:grpSpPr>
      <p:sp>
        <p:nvSpPr>
          <p:cNvPr id="364" name="Google Shape;364;p37"/>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65" name="Google Shape;365;p37"/>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66" name="Google Shape;366;p37"/>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367" name="Google Shape;367;p37"/>
          <p:cNvGrpSpPr/>
          <p:nvPr/>
        </p:nvGrpSpPr>
        <p:grpSpPr>
          <a:xfrm>
            <a:off x="3275947" y="1437595"/>
            <a:ext cx="2591951" cy="1679855"/>
            <a:chOff x="4527550" y="2341563"/>
            <a:chExt cx="3135298" cy="2032000"/>
          </a:xfrm>
        </p:grpSpPr>
        <p:sp>
          <p:nvSpPr>
            <p:cNvPr id="368" name="Google Shape;368;p37"/>
            <p:cNvSpPr/>
            <p:nvPr/>
          </p:nvSpPr>
          <p:spPr>
            <a:xfrm>
              <a:off x="5768975" y="2341563"/>
              <a:ext cx="644523" cy="1463669"/>
            </a:xfrm>
            <a:custGeom>
              <a:avLst/>
              <a:gdLst/>
              <a:ahLst/>
              <a:cxnLst/>
              <a:rect l="l" t="t" r="r" b="b"/>
              <a:pathLst>
                <a:path w="2436" h="5531" extrusionOk="0">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9525" cap="flat" cmpd="sng">
              <a:solidFill>
                <a:schemeClr val="dk2"/>
              </a:solidFill>
              <a:prstDash val="solid"/>
              <a:round/>
              <a:headEnd type="none" w="sm" len="sm"/>
              <a:tailEnd type="none" w="sm" len="sm"/>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69" name="Google Shape;369;p37"/>
            <p:cNvSpPr/>
            <p:nvPr/>
          </p:nvSpPr>
          <p:spPr>
            <a:xfrm>
              <a:off x="4694238" y="3829051"/>
              <a:ext cx="2776526" cy="250824"/>
            </a:xfrm>
            <a:custGeom>
              <a:avLst/>
              <a:gdLst/>
              <a:ahLst/>
              <a:cxnLst/>
              <a:rect l="l" t="t" r="r" b="b"/>
              <a:pathLst>
                <a:path w="10493" h="945" extrusionOk="0">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70" name="Google Shape;370;p37"/>
            <p:cNvSpPr/>
            <p:nvPr/>
          </p:nvSpPr>
          <p:spPr>
            <a:xfrm>
              <a:off x="4527550" y="4124326"/>
              <a:ext cx="3135298" cy="249237"/>
            </a:xfrm>
            <a:custGeom>
              <a:avLst/>
              <a:gdLst/>
              <a:ahLst/>
              <a:cxnLst/>
              <a:rect l="l" t="t" r="r" b="b"/>
              <a:pathLst>
                <a:path w="11852" h="944" extrusionOk="0">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371" name="Google Shape;371;p37"/>
          <p:cNvGrpSpPr/>
          <p:nvPr/>
        </p:nvGrpSpPr>
        <p:grpSpPr>
          <a:xfrm>
            <a:off x="-20" y="5002022"/>
            <a:ext cx="9143725" cy="141466"/>
            <a:chOff x="2207568" y="692696"/>
            <a:chExt cx="2304192" cy="576000"/>
          </a:xfrm>
        </p:grpSpPr>
        <p:sp>
          <p:nvSpPr>
            <p:cNvPr id="372" name="Google Shape;372;p37"/>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73" name="Google Shape;373;p37"/>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74" name="Google Shape;374;p37"/>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375" name="Google Shape;375;p37"/>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376" name="Google Shape;376;p37">
            <a:hlinkClick r:id="rId2"/>
          </p:cNvPr>
          <p:cNvSpPr/>
          <p:nvPr/>
        </p:nvSpPr>
        <p:spPr>
          <a:xfrm>
            <a:off x="4734018" y="3759882"/>
            <a:ext cx="215999" cy="215999"/>
          </a:xfrm>
          <a:custGeom>
            <a:avLst/>
            <a:gdLst/>
            <a:ahLst/>
            <a:cxnLst/>
            <a:rect l="l" t="t" r="r" b="b"/>
            <a:pathLst>
              <a:path w="2806" h="2806" extrusionOk="0">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77" name="Google Shape;377;p37">
            <a:hlinkClick r:id="rId3"/>
          </p:cNvPr>
          <p:cNvSpPr/>
          <p:nvPr/>
        </p:nvSpPr>
        <p:spPr>
          <a:xfrm>
            <a:off x="3923566" y="3759473"/>
            <a:ext cx="216385" cy="215999"/>
          </a:xfrm>
          <a:custGeom>
            <a:avLst/>
            <a:gdLst/>
            <a:ahLst/>
            <a:cxnLst/>
            <a:rect l="l" t="t" r="r" b="b"/>
            <a:pathLst>
              <a:path w="2807" h="2806" extrusionOk="0">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78" name="Google Shape;378;p37">
            <a:hlinkClick r:id="rId4"/>
          </p:cNvPr>
          <p:cNvSpPr/>
          <p:nvPr/>
        </p:nvSpPr>
        <p:spPr>
          <a:xfrm>
            <a:off x="4464012" y="3759473"/>
            <a:ext cx="215999" cy="215999"/>
          </a:xfrm>
          <a:custGeom>
            <a:avLst/>
            <a:gdLst/>
            <a:ahLst/>
            <a:cxnLst/>
            <a:rect l="l" t="t" r="r" b="b"/>
            <a:pathLst>
              <a:path w="2804" h="2806" extrusionOk="0">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79" name="Google Shape;379;p37">
            <a:hlinkClick r:id="rId5"/>
          </p:cNvPr>
          <p:cNvSpPr/>
          <p:nvPr/>
        </p:nvSpPr>
        <p:spPr>
          <a:xfrm>
            <a:off x="5004048" y="3759882"/>
            <a:ext cx="215714" cy="216003"/>
          </a:xfrm>
          <a:custGeom>
            <a:avLst/>
            <a:gdLst/>
            <a:ahLst/>
            <a:cxnLst/>
            <a:rect l="l" t="t" r="r" b="b"/>
            <a:pathLst>
              <a:path w="2281" h="2282" extrusionOk="0">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380" name="Google Shape;380;p37">
            <a:hlinkClick r:id="rId6"/>
          </p:cNvPr>
          <p:cNvSpPr/>
          <p:nvPr/>
        </p:nvSpPr>
        <p:spPr>
          <a:xfrm>
            <a:off x="4193887" y="3759473"/>
            <a:ext cx="216093" cy="215997"/>
          </a:xfrm>
          <a:custGeom>
            <a:avLst/>
            <a:gdLst/>
            <a:ahLst/>
            <a:cxnLst/>
            <a:rect l="l" t="t" r="r" b="b"/>
            <a:pathLst>
              <a:path w="2270" h="2269" extrusionOk="0">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Slide 1">
  <p:cSld name="TITLE_AND_BODY_1">
    <p:spTree>
      <p:nvGrpSpPr>
        <p:cNvPr id="1" name="Shape 381"/>
        <p:cNvGrpSpPr/>
        <p:nvPr/>
      </p:nvGrpSpPr>
      <p:grpSpPr>
        <a:xfrm>
          <a:off x="0" y="0"/>
          <a:ext cx="0" cy="0"/>
          <a:chOff x="0" y="0"/>
          <a:chExt cx="0" cy="0"/>
        </a:xfrm>
      </p:grpSpPr>
      <p:sp>
        <p:nvSpPr>
          <p:cNvPr id="382" name="Google Shape;382;p38"/>
          <p:cNvSpPr txBox="1">
            <a:spLocks noGrp="1"/>
          </p:cNvSpPr>
          <p:nvPr>
            <p:ph type="title"/>
          </p:nvPr>
        </p:nvSpPr>
        <p:spPr>
          <a:xfrm>
            <a:off x="628560" y="273780"/>
            <a:ext cx="7886400" cy="993900"/>
          </a:xfrm>
          <a:prstGeom prst="rect">
            <a:avLst/>
          </a:prstGeom>
          <a:noFill/>
          <a:ln>
            <a:noFill/>
          </a:ln>
        </p:spPr>
        <p:txBody>
          <a:bodyPr spcFirstLastPara="1" wrap="square" lIns="0" tIns="0" rIns="0" bIns="0" anchor="ctr" anchorCtr="0">
            <a:noAutofit/>
          </a:bodyPr>
          <a:lstStyle>
            <a:lvl1pPr lvl="0" rtl="0">
              <a:spcBef>
                <a:spcPts val="0"/>
              </a:spcBef>
              <a:spcAft>
                <a:spcPts val="0"/>
              </a:spcAft>
              <a:buSzPts val="2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383" name="Google Shape;383;p38"/>
          <p:cNvSpPr txBox="1">
            <a:spLocks noGrp="1"/>
          </p:cNvSpPr>
          <p:nvPr>
            <p:ph type="subTitle" idx="1"/>
          </p:nvPr>
        </p:nvSpPr>
        <p:spPr>
          <a:xfrm>
            <a:off x="628560" y="1369170"/>
            <a:ext cx="7886400" cy="3263100"/>
          </a:xfrm>
          <a:prstGeom prst="rect">
            <a:avLst/>
          </a:prstGeom>
          <a:noFill/>
          <a:ln>
            <a:noFill/>
          </a:ln>
        </p:spPr>
        <p:txBody>
          <a:bodyPr spcFirstLastPara="1" wrap="square" lIns="0" tIns="0" rIns="0" bIns="0" anchor="ctr" anchorCtr="0">
            <a:noAutofit/>
          </a:bodyPr>
          <a:lstStyle>
            <a:lvl1pPr lvl="0" rtl="0">
              <a:spcBef>
                <a:spcPts val="300"/>
              </a:spcBef>
              <a:spcAft>
                <a:spcPts val="0"/>
              </a:spcAft>
              <a:buSzPts val="1400"/>
              <a:buNone/>
              <a:defRPr/>
            </a:lvl1pPr>
            <a:lvl2pPr lvl="1" rtl="0">
              <a:spcBef>
                <a:spcPts val="300"/>
              </a:spcBef>
              <a:spcAft>
                <a:spcPts val="0"/>
              </a:spcAft>
              <a:buSzPts val="1400"/>
              <a:buNone/>
              <a:defRPr/>
            </a:lvl2pPr>
            <a:lvl3pPr lvl="2" rtl="0">
              <a:spcBef>
                <a:spcPts val="300"/>
              </a:spcBef>
              <a:spcAft>
                <a:spcPts val="0"/>
              </a:spcAft>
              <a:buSzPts val="1400"/>
              <a:buNone/>
              <a:defRPr/>
            </a:lvl3pPr>
            <a:lvl4pPr lvl="3" rtl="0">
              <a:spcBef>
                <a:spcPts val="300"/>
              </a:spcBef>
              <a:spcAft>
                <a:spcPts val="0"/>
              </a:spcAft>
              <a:buSzPts val="1400"/>
              <a:buNone/>
              <a:defRPr/>
            </a:lvl4pPr>
            <a:lvl5pPr lvl="4" rtl="0">
              <a:spcBef>
                <a:spcPts val="300"/>
              </a:spcBef>
              <a:spcAft>
                <a:spcPts val="0"/>
              </a:spcAft>
              <a:buSzPts val="1400"/>
              <a:buNone/>
              <a:defRPr/>
            </a:lvl5pPr>
            <a:lvl6pPr lvl="5" rtl="0">
              <a:spcBef>
                <a:spcPts val="300"/>
              </a:spcBef>
              <a:spcAft>
                <a:spcPts val="0"/>
              </a:spcAft>
              <a:buSzPts val="1400"/>
              <a:buNone/>
              <a:defRPr/>
            </a:lvl6pPr>
            <a:lvl7pPr lvl="6" rtl="0">
              <a:spcBef>
                <a:spcPts val="300"/>
              </a:spcBef>
              <a:spcAft>
                <a:spcPts val="0"/>
              </a:spcAft>
              <a:buSzPts val="1400"/>
              <a:buNone/>
              <a:defRPr/>
            </a:lvl7pPr>
            <a:lvl8pPr lvl="7" rtl="0">
              <a:spcBef>
                <a:spcPts val="300"/>
              </a:spcBef>
              <a:spcAft>
                <a:spcPts val="0"/>
              </a:spcAft>
              <a:buSzPts val="1400"/>
              <a:buNone/>
              <a:defRPr/>
            </a:lvl8pPr>
            <a:lvl9pPr lvl="8" rtl="0">
              <a:spcBef>
                <a:spcPts val="30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Slide 2">
  <p:cSld name="Title Slide 2">
    <p:bg>
      <p:bgPr>
        <a:solidFill>
          <a:schemeClr val="accent4"/>
        </a:solidFill>
        <a:effectLst/>
      </p:bgPr>
    </p:bg>
    <p:spTree>
      <p:nvGrpSpPr>
        <p:cNvPr id="1" name="Shape 49"/>
        <p:cNvGrpSpPr/>
        <p:nvPr/>
      </p:nvGrpSpPr>
      <p:grpSpPr>
        <a:xfrm>
          <a:off x="0" y="0"/>
          <a:ext cx="0" cy="0"/>
          <a:chOff x="0" y="0"/>
          <a:chExt cx="0" cy="0"/>
        </a:xfrm>
      </p:grpSpPr>
      <p:sp>
        <p:nvSpPr>
          <p:cNvPr id="50" name="Google Shape;50;p5"/>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1" name="Google Shape;51;p5"/>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2" name="Google Shape;52;p5"/>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53" name="Google Shape;53;p5"/>
          <p:cNvGrpSpPr/>
          <p:nvPr/>
        </p:nvGrpSpPr>
        <p:grpSpPr>
          <a:xfrm>
            <a:off x="3738743" y="735549"/>
            <a:ext cx="1666631" cy="1080039"/>
            <a:chOff x="3287713" y="333375"/>
            <a:chExt cx="6107113" cy="3957638"/>
          </a:xfrm>
        </p:grpSpPr>
        <p:sp>
          <p:nvSpPr>
            <p:cNvPr id="54" name="Google Shape;54;p5"/>
            <p:cNvSpPr/>
            <p:nvPr/>
          </p:nvSpPr>
          <p:spPr>
            <a:xfrm>
              <a:off x="5707063" y="333375"/>
              <a:ext cx="1254123" cy="2849560"/>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55" name="Google Shape;55;p5"/>
            <p:cNvSpPr/>
            <p:nvPr/>
          </p:nvSpPr>
          <p:spPr>
            <a:xfrm>
              <a:off x="3613150" y="3232150"/>
              <a:ext cx="5405436" cy="485775"/>
            </a:xfrm>
            <a:custGeom>
              <a:avLst/>
              <a:gdLst/>
              <a:ahLst/>
              <a:cxnLst/>
              <a:rect l="l" t="t" r="r" b="b"/>
              <a:pathLst>
                <a:path w="13623" h="1226" extrusionOk="0">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56" name="Google Shape;56;p5"/>
            <p:cNvSpPr/>
            <p:nvPr/>
          </p:nvSpPr>
          <p:spPr>
            <a:xfrm>
              <a:off x="3287713" y="3803650"/>
              <a:ext cx="6107113" cy="487363"/>
            </a:xfrm>
            <a:custGeom>
              <a:avLst/>
              <a:gdLst/>
              <a:ahLst/>
              <a:cxnLst/>
              <a:rect l="l" t="t" r="r" b="b"/>
              <a:pathLst>
                <a:path w="15388" h="1226" extrusionOk="0">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57" name="Google Shape;57;p5"/>
          <p:cNvGrpSpPr/>
          <p:nvPr/>
        </p:nvGrpSpPr>
        <p:grpSpPr>
          <a:xfrm>
            <a:off x="-20" y="5002022"/>
            <a:ext cx="9143725" cy="141466"/>
            <a:chOff x="2207568" y="692696"/>
            <a:chExt cx="2304192" cy="576000"/>
          </a:xfrm>
        </p:grpSpPr>
        <p:sp>
          <p:nvSpPr>
            <p:cNvPr id="58" name="Google Shape;58;p5"/>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59" name="Google Shape;59;p5"/>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60" name="Google Shape;60;p5"/>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61" name="Google Shape;61;p5"/>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62" name="Google Shape;62;p5"/>
          <p:cNvSpPr txBox="1">
            <a:spLocks noGrp="1"/>
          </p:cNvSpPr>
          <p:nvPr>
            <p:ph type="ctrTitle"/>
          </p:nvPr>
        </p:nvSpPr>
        <p:spPr>
          <a:xfrm>
            <a:off x="359569" y="1977684"/>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accent2"/>
              </a:buClr>
              <a:buSzPts val="3000"/>
              <a:buFont typeface="Aleo"/>
              <a:buNone/>
              <a:defRPr sz="3000">
                <a:solidFill>
                  <a:schemeClr val="accent2"/>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3" name="Google Shape;63;p5"/>
          <p:cNvSpPr txBox="1">
            <a:spLocks noGrp="1"/>
          </p:cNvSpPr>
          <p:nvPr>
            <p:ph type="subTitle" idx="1"/>
          </p:nvPr>
        </p:nvSpPr>
        <p:spPr>
          <a:xfrm>
            <a:off x="359569" y="3705876"/>
            <a:ext cx="8424900" cy="432000"/>
          </a:xfrm>
          <a:prstGeom prst="rect">
            <a:avLst/>
          </a:prstGeom>
          <a:noFill/>
          <a:ln>
            <a:noFill/>
          </a:ln>
        </p:spPr>
        <p:txBody>
          <a:bodyPr spcFirstLastPara="1" wrap="square" lIns="0" tIns="0" rIns="0" bIns="0" anchor="t" anchorCtr="0">
            <a:noAutofit/>
          </a:bodyPr>
          <a:lstStyle>
            <a:lvl1pPr lvl="0" algn="ctr" rtl="0">
              <a:lnSpc>
                <a:spcPct val="120000"/>
              </a:lnSpc>
              <a:spcBef>
                <a:spcPts val="300"/>
              </a:spcBef>
              <a:spcAft>
                <a:spcPts val="0"/>
              </a:spcAft>
              <a:buSzPts val="1400"/>
              <a:buNone/>
              <a:defRPr sz="1400">
                <a:solidFill>
                  <a:schemeClr val="accent2"/>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Slide 3">
  <p:cSld name="Title Slide 3">
    <p:bg>
      <p:bgPr>
        <a:solidFill>
          <a:schemeClr val="accent1"/>
        </a:solidFill>
        <a:effectLst/>
      </p:bgPr>
    </p:bg>
    <p:spTree>
      <p:nvGrpSpPr>
        <p:cNvPr id="1" name="Shape 64"/>
        <p:cNvGrpSpPr/>
        <p:nvPr/>
      </p:nvGrpSpPr>
      <p:grpSpPr>
        <a:xfrm>
          <a:off x="0" y="0"/>
          <a:ext cx="0" cy="0"/>
          <a:chOff x="0" y="0"/>
          <a:chExt cx="0" cy="0"/>
        </a:xfrm>
      </p:grpSpPr>
      <p:sp>
        <p:nvSpPr>
          <p:cNvPr id="65" name="Google Shape;65;p6"/>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6" name="Google Shape;66;p6"/>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7" name="Google Shape;67;p6"/>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68" name="Google Shape;68;p6"/>
          <p:cNvGrpSpPr/>
          <p:nvPr/>
        </p:nvGrpSpPr>
        <p:grpSpPr>
          <a:xfrm>
            <a:off x="3738743" y="735549"/>
            <a:ext cx="1666631" cy="1080039"/>
            <a:chOff x="3287713" y="333375"/>
            <a:chExt cx="6107113" cy="3957638"/>
          </a:xfrm>
        </p:grpSpPr>
        <p:sp>
          <p:nvSpPr>
            <p:cNvPr id="69" name="Google Shape;69;p6"/>
            <p:cNvSpPr/>
            <p:nvPr/>
          </p:nvSpPr>
          <p:spPr>
            <a:xfrm>
              <a:off x="5707063" y="333375"/>
              <a:ext cx="1254123" cy="2849560"/>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70" name="Google Shape;70;p6"/>
            <p:cNvSpPr/>
            <p:nvPr/>
          </p:nvSpPr>
          <p:spPr>
            <a:xfrm>
              <a:off x="3613150" y="3232150"/>
              <a:ext cx="5405436" cy="485775"/>
            </a:xfrm>
            <a:custGeom>
              <a:avLst/>
              <a:gdLst/>
              <a:ahLst/>
              <a:cxnLst/>
              <a:rect l="l" t="t" r="r" b="b"/>
              <a:pathLst>
                <a:path w="13623" h="1226" extrusionOk="0">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71" name="Google Shape;71;p6"/>
            <p:cNvSpPr/>
            <p:nvPr/>
          </p:nvSpPr>
          <p:spPr>
            <a:xfrm>
              <a:off x="3287713" y="3803650"/>
              <a:ext cx="6107113" cy="487363"/>
            </a:xfrm>
            <a:custGeom>
              <a:avLst/>
              <a:gdLst/>
              <a:ahLst/>
              <a:cxnLst/>
              <a:rect l="l" t="t" r="r" b="b"/>
              <a:pathLst>
                <a:path w="15388" h="1226" extrusionOk="0">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72" name="Google Shape;72;p6"/>
          <p:cNvGrpSpPr/>
          <p:nvPr/>
        </p:nvGrpSpPr>
        <p:grpSpPr>
          <a:xfrm>
            <a:off x="-20" y="5002022"/>
            <a:ext cx="9143725" cy="141466"/>
            <a:chOff x="2207568" y="692696"/>
            <a:chExt cx="2304192" cy="576000"/>
          </a:xfrm>
        </p:grpSpPr>
        <p:sp>
          <p:nvSpPr>
            <p:cNvPr id="73" name="Google Shape;73;p6"/>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74" name="Google Shape;74;p6"/>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75" name="Google Shape;75;p6"/>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76" name="Google Shape;76;p6"/>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77" name="Google Shape;77;p6"/>
          <p:cNvSpPr txBox="1">
            <a:spLocks noGrp="1"/>
          </p:cNvSpPr>
          <p:nvPr>
            <p:ph type="ctrTitle"/>
          </p:nvPr>
        </p:nvSpPr>
        <p:spPr>
          <a:xfrm>
            <a:off x="359569" y="1977684"/>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8" name="Google Shape;78;p6"/>
          <p:cNvSpPr txBox="1">
            <a:spLocks noGrp="1"/>
          </p:cNvSpPr>
          <p:nvPr>
            <p:ph type="subTitle" idx="1"/>
          </p:nvPr>
        </p:nvSpPr>
        <p:spPr>
          <a:xfrm>
            <a:off x="359569" y="3705876"/>
            <a:ext cx="8424900" cy="432000"/>
          </a:xfrm>
          <a:prstGeom prst="rect">
            <a:avLst/>
          </a:prstGeom>
          <a:noFill/>
          <a:ln>
            <a:noFill/>
          </a:ln>
        </p:spPr>
        <p:txBody>
          <a:bodyPr spcFirstLastPara="1" wrap="square" lIns="0" tIns="0" rIns="0" bIns="0" anchor="t" anchorCtr="0">
            <a:noAutofit/>
          </a:bodyPr>
          <a:lstStyle>
            <a:lvl1pPr lvl="0" algn="ctr"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Slide 4">
  <p:cSld name="Title Slide 4">
    <p:bg>
      <p:bgPr>
        <a:solidFill>
          <a:schemeClr val="accent3"/>
        </a:solidFill>
        <a:effectLst/>
      </p:bgPr>
    </p:bg>
    <p:spTree>
      <p:nvGrpSpPr>
        <p:cNvPr id="1" name="Shape 79"/>
        <p:cNvGrpSpPr/>
        <p:nvPr/>
      </p:nvGrpSpPr>
      <p:grpSpPr>
        <a:xfrm>
          <a:off x="0" y="0"/>
          <a:ext cx="0" cy="0"/>
          <a:chOff x="0" y="0"/>
          <a:chExt cx="0" cy="0"/>
        </a:xfrm>
      </p:grpSpPr>
      <p:sp>
        <p:nvSpPr>
          <p:cNvPr id="80" name="Google Shape;80;p7"/>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1" name="Google Shape;81;p7"/>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2" name="Google Shape;82;p7"/>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latin typeface="Aleo"/>
                <a:ea typeface="Aleo"/>
                <a:cs typeface="Aleo"/>
                <a:sym typeface="Aleo"/>
              </a:defRPr>
            </a:lvl1pPr>
            <a:lvl2pPr marL="0" lvl="1" indent="0" algn="r" rtl="0">
              <a:spcBef>
                <a:spcPts val="0"/>
              </a:spcBef>
              <a:buNone/>
              <a:defRPr sz="700" b="0" i="0" cap="none">
                <a:latin typeface="Aleo"/>
                <a:ea typeface="Aleo"/>
                <a:cs typeface="Aleo"/>
                <a:sym typeface="Aleo"/>
              </a:defRPr>
            </a:lvl2pPr>
            <a:lvl3pPr marL="0" lvl="2" indent="0" algn="r" rtl="0">
              <a:spcBef>
                <a:spcPts val="0"/>
              </a:spcBef>
              <a:buNone/>
              <a:defRPr sz="700" b="0" i="0" cap="none">
                <a:latin typeface="Aleo"/>
                <a:ea typeface="Aleo"/>
                <a:cs typeface="Aleo"/>
                <a:sym typeface="Aleo"/>
              </a:defRPr>
            </a:lvl3pPr>
            <a:lvl4pPr marL="0" lvl="3" indent="0" algn="r" rtl="0">
              <a:spcBef>
                <a:spcPts val="0"/>
              </a:spcBef>
              <a:buNone/>
              <a:defRPr sz="700" b="0" i="0" cap="none">
                <a:latin typeface="Aleo"/>
                <a:ea typeface="Aleo"/>
                <a:cs typeface="Aleo"/>
                <a:sym typeface="Aleo"/>
              </a:defRPr>
            </a:lvl4pPr>
            <a:lvl5pPr marL="0" lvl="4" indent="0" algn="r" rtl="0">
              <a:spcBef>
                <a:spcPts val="0"/>
              </a:spcBef>
              <a:buNone/>
              <a:defRPr sz="700" b="0" i="0" cap="none">
                <a:latin typeface="Aleo"/>
                <a:ea typeface="Aleo"/>
                <a:cs typeface="Aleo"/>
                <a:sym typeface="Aleo"/>
              </a:defRPr>
            </a:lvl5pPr>
            <a:lvl6pPr marL="0" lvl="5" indent="0" algn="r" rtl="0">
              <a:spcBef>
                <a:spcPts val="0"/>
              </a:spcBef>
              <a:buNone/>
              <a:defRPr sz="700" b="0" i="0" cap="none">
                <a:latin typeface="Aleo"/>
                <a:ea typeface="Aleo"/>
                <a:cs typeface="Aleo"/>
                <a:sym typeface="Aleo"/>
              </a:defRPr>
            </a:lvl6pPr>
            <a:lvl7pPr marL="0" lvl="6" indent="0" algn="r" rtl="0">
              <a:spcBef>
                <a:spcPts val="0"/>
              </a:spcBef>
              <a:buNone/>
              <a:defRPr sz="700" b="0" i="0" cap="none">
                <a:latin typeface="Aleo"/>
                <a:ea typeface="Aleo"/>
                <a:cs typeface="Aleo"/>
                <a:sym typeface="Aleo"/>
              </a:defRPr>
            </a:lvl7pPr>
            <a:lvl8pPr marL="0" lvl="7" indent="0" algn="r" rtl="0">
              <a:spcBef>
                <a:spcPts val="0"/>
              </a:spcBef>
              <a:buNone/>
              <a:defRPr sz="700" b="0" i="0" cap="none">
                <a:latin typeface="Aleo"/>
                <a:ea typeface="Aleo"/>
                <a:cs typeface="Aleo"/>
                <a:sym typeface="Aleo"/>
              </a:defRPr>
            </a:lvl8pPr>
            <a:lvl9pPr marL="0" lvl="8" indent="0" algn="r" rtl="0">
              <a:spcBef>
                <a:spcPts val="0"/>
              </a:spcBef>
              <a:buNone/>
              <a:defRPr sz="700" b="0" i="0" cap="none">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83" name="Google Shape;83;p7"/>
          <p:cNvGrpSpPr/>
          <p:nvPr/>
        </p:nvGrpSpPr>
        <p:grpSpPr>
          <a:xfrm>
            <a:off x="3738743" y="735549"/>
            <a:ext cx="1666631" cy="1080039"/>
            <a:chOff x="3287713" y="333375"/>
            <a:chExt cx="6107113" cy="3957638"/>
          </a:xfrm>
        </p:grpSpPr>
        <p:sp>
          <p:nvSpPr>
            <p:cNvPr id="84" name="Google Shape;84;p7"/>
            <p:cNvSpPr/>
            <p:nvPr/>
          </p:nvSpPr>
          <p:spPr>
            <a:xfrm>
              <a:off x="5707063" y="333375"/>
              <a:ext cx="1254123" cy="2849560"/>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85" name="Google Shape;85;p7"/>
            <p:cNvSpPr/>
            <p:nvPr/>
          </p:nvSpPr>
          <p:spPr>
            <a:xfrm>
              <a:off x="3613150" y="3232150"/>
              <a:ext cx="5405436" cy="485775"/>
            </a:xfrm>
            <a:custGeom>
              <a:avLst/>
              <a:gdLst/>
              <a:ahLst/>
              <a:cxnLst/>
              <a:rect l="l" t="t" r="r" b="b"/>
              <a:pathLst>
                <a:path w="13623" h="1226" extrusionOk="0">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86" name="Google Shape;86;p7"/>
            <p:cNvSpPr/>
            <p:nvPr/>
          </p:nvSpPr>
          <p:spPr>
            <a:xfrm>
              <a:off x="3287713" y="3803650"/>
              <a:ext cx="6107113" cy="487363"/>
            </a:xfrm>
            <a:custGeom>
              <a:avLst/>
              <a:gdLst/>
              <a:ahLst/>
              <a:cxnLst/>
              <a:rect l="l" t="t" r="r" b="b"/>
              <a:pathLst>
                <a:path w="15388" h="1226" extrusionOk="0">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grpSp>
        <p:nvGrpSpPr>
          <p:cNvPr id="87" name="Google Shape;87;p7"/>
          <p:cNvGrpSpPr/>
          <p:nvPr/>
        </p:nvGrpSpPr>
        <p:grpSpPr>
          <a:xfrm>
            <a:off x="-20" y="5002022"/>
            <a:ext cx="9143725" cy="141466"/>
            <a:chOff x="2207568" y="692696"/>
            <a:chExt cx="2304192" cy="576000"/>
          </a:xfrm>
        </p:grpSpPr>
        <p:sp>
          <p:nvSpPr>
            <p:cNvPr id="88" name="Google Shape;88;p7"/>
            <p:cNvSpPr/>
            <p:nvPr/>
          </p:nvSpPr>
          <p:spPr>
            <a:xfrm>
              <a:off x="2783632" y="692696"/>
              <a:ext cx="576000" cy="576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89" name="Google Shape;89;p7"/>
            <p:cNvSpPr/>
            <p:nvPr/>
          </p:nvSpPr>
          <p:spPr>
            <a:xfrm>
              <a:off x="3359696" y="692696"/>
              <a:ext cx="576000" cy="576000"/>
            </a:xfrm>
            <a:prstGeom prst="rect">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90" name="Google Shape;90;p7"/>
            <p:cNvSpPr/>
            <p:nvPr/>
          </p:nvSpPr>
          <p:spPr>
            <a:xfrm>
              <a:off x="3935760" y="692696"/>
              <a:ext cx="576000" cy="576000"/>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91" name="Google Shape;91;p7"/>
            <p:cNvSpPr/>
            <p:nvPr/>
          </p:nvSpPr>
          <p:spPr>
            <a:xfrm>
              <a:off x="2207568" y="692696"/>
              <a:ext cx="576000" cy="5760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grpSp>
      <p:sp>
        <p:nvSpPr>
          <p:cNvPr id="92" name="Google Shape;92;p7"/>
          <p:cNvSpPr txBox="1">
            <a:spLocks noGrp="1"/>
          </p:cNvSpPr>
          <p:nvPr>
            <p:ph type="ctrTitle"/>
          </p:nvPr>
        </p:nvSpPr>
        <p:spPr>
          <a:xfrm>
            <a:off x="359569" y="1977684"/>
            <a:ext cx="8424900" cy="15123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dk2"/>
              </a:buClr>
              <a:buSzPts val="3000"/>
              <a:buFont typeface="Aleo"/>
              <a:buNone/>
              <a:defRPr sz="3000">
                <a:solidFill>
                  <a:schemeClr val="dk2"/>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3" name="Google Shape;93;p7"/>
          <p:cNvSpPr txBox="1">
            <a:spLocks noGrp="1"/>
          </p:cNvSpPr>
          <p:nvPr>
            <p:ph type="subTitle" idx="1"/>
          </p:nvPr>
        </p:nvSpPr>
        <p:spPr>
          <a:xfrm>
            <a:off x="359569" y="3705876"/>
            <a:ext cx="8424900" cy="432000"/>
          </a:xfrm>
          <a:prstGeom prst="rect">
            <a:avLst/>
          </a:prstGeom>
          <a:noFill/>
          <a:ln>
            <a:noFill/>
          </a:ln>
        </p:spPr>
        <p:txBody>
          <a:bodyPr spcFirstLastPara="1" wrap="square" lIns="0" tIns="0" rIns="0" bIns="0" anchor="t" anchorCtr="0">
            <a:noAutofit/>
          </a:bodyPr>
          <a:lstStyle>
            <a:lvl1pPr lvl="0" algn="ctr" rtl="0">
              <a:lnSpc>
                <a:spcPct val="120000"/>
              </a:lnSpc>
              <a:spcBef>
                <a:spcPts val="300"/>
              </a:spcBef>
              <a:spcAft>
                <a:spcPts val="0"/>
              </a:spcAft>
              <a:buSzPts val="1400"/>
              <a:buNone/>
              <a:defRPr sz="1400">
                <a:solidFill>
                  <a:schemeClr val="dk2"/>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 type="obj">
  <p:cSld name="OBJECT">
    <p:spTree>
      <p:nvGrpSpPr>
        <p:cNvPr id="1" name="Shape 94"/>
        <p:cNvGrpSpPr/>
        <p:nvPr/>
      </p:nvGrpSpPr>
      <p:grpSpPr>
        <a:xfrm>
          <a:off x="0" y="0"/>
          <a:ext cx="0" cy="0"/>
          <a:chOff x="0" y="0"/>
          <a:chExt cx="0" cy="0"/>
        </a:xfrm>
      </p:grpSpPr>
      <p:sp>
        <p:nvSpPr>
          <p:cNvPr id="95" name="Google Shape;95;p8"/>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6" name="Google Shape;96;p8"/>
          <p:cNvSpPr txBox="1">
            <a:spLocks noGrp="1"/>
          </p:cNvSpPr>
          <p:nvPr>
            <p:ph type="body" idx="1"/>
          </p:nvPr>
        </p:nvSpPr>
        <p:spPr>
          <a:xfrm>
            <a:off x="359569" y="1329929"/>
            <a:ext cx="8421900" cy="3294600"/>
          </a:xfrm>
          <a:prstGeom prst="rect">
            <a:avLst/>
          </a:prstGeom>
          <a:noFill/>
          <a:ln>
            <a:noFill/>
          </a:ln>
        </p:spPr>
        <p:txBody>
          <a:bodyPr spcFirstLastPara="1" wrap="square" lIns="0" tIns="0" rIns="0" bIns="0" anchor="t" anchorCtr="0">
            <a:noAutofit/>
          </a:bodyPr>
          <a:lstStyle>
            <a:lvl1pPr marL="457200" lvl="0" indent="-317500" algn="l" rtl="0">
              <a:lnSpc>
                <a:spcPct val="120000"/>
              </a:lnSpc>
              <a:spcBef>
                <a:spcPts val="300"/>
              </a:spcBef>
              <a:spcAft>
                <a:spcPts val="0"/>
              </a:spcAft>
              <a:buSzPts val="1400"/>
              <a:buChar char="•"/>
              <a:defRPr/>
            </a:lvl1pPr>
            <a:lvl2pPr marL="914400" lvl="1" indent="-317500" algn="l" rtl="0">
              <a:lnSpc>
                <a:spcPct val="120000"/>
              </a:lnSpc>
              <a:spcBef>
                <a:spcPts val="300"/>
              </a:spcBef>
              <a:spcAft>
                <a:spcPts val="0"/>
              </a:spcAft>
              <a:buSzPts val="1400"/>
              <a:buChar char="–"/>
              <a:defRPr/>
            </a:lvl2pPr>
            <a:lvl3pPr marL="1371600" lvl="2" indent="-317500" algn="l" rtl="0">
              <a:lnSpc>
                <a:spcPct val="120000"/>
              </a:lnSpc>
              <a:spcBef>
                <a:spcPts val="300"/>
              </a:spcBef>
              <a:spcAft>
                <a:spcPts val="0"/>
              </a:spcAft>
              <a:buSzPts val="1400"/>
              <a:buChar char="•"/>
              <a:defRPr/>
            </a:lvl3pPr>
            <a:lvl4pPr marL="1828800" lvl="3" indent="-317500" algn="l" rtl="0">
              <a:lnSpc>
                <a:spcPct val="120000"/>
              </a:lnSpc>
              <a:spcBef>
                <a:spcPts val="300"/>
              </a:spcBef>
              <a:spcAft>
                <a:spcPts val="0"/>
              </a:spcAft>
              <a:buSzPts val="1400"/>
              <a:buChar char="•"/>
              <a:defRPr/>
            </a:lvl4pPr>
            <a:lvl5pPr marL="2286000" lvl="4" indent="-317500" algn="l" rtl="0">
              <a:lnSpc>
                <a:spcPct val="120000"/>
              </a:lnSpc>
              <a:spcBef>
                <a:spcPts val="300"/>
              </a:spcBef>
              <a:spcAft>
                <a:spcPts val="0"/>
              </a:spcAft>
              <a:buSzPts val="1400"/>
              <a:buChar char="•"/>
              <a:defRPr/>
            </a:lvl5pPr>
            <a:lvl6pPr marL="2743200" lvl="5" indent="-317500" algn="l" rtl="0">
              <a:lnSpc>
                <a:spcPct val="120000"/>
              </a:lnSpc>
              <a:spcBef>
                <a:spcPts val="300"/>
              </a:spcBef>
              <a:spcAft>
                <a:spcPts val="0"/>
              </a:spcAft>
              <a:buSzPts val="1400"/>
              <a:buChar char="•"/>
              <a:defRPr/>
            </a:lvl6pPr>
            <a:lvl7pPr marL="3200400" lvl="6" indent="-317500" algn="l" rtl="0">
              <a:lnSpc>
                <a:spcPct val="120000"/>
              </a:lnSpc>
              <a:spcBef>
                <a:spcPts val="300"/>
              </a:spcBef>
              <a:spcAft>
                <a:spcPts val="0"/>
              </a:spcAft>
              <a:buSzPts val="1400"/>
              <a:buChar char="•"/>
              <a:defRPr/>
            </a:lvl7pPr>
            <a:lvl8pPr marL="3657600" lvl="7" indent="-317500" algn="l" rtl="0">
              <a:lnSpc>
                <a:spcPct val="120000"/>
              </a:lnSpc>
              <a:spcBef>
                <a:spcPts val="300"/>
              </a:spcBef>
              <a:spcAft>
                <a:spcPts val="0"/>
              </a:spcAft>
              <a:buSzPts val="1400"/>
              <a:buChar char="•"/>
              <a:defRPr/>
            </a:lvl8pPr>
            <a:lvl9pPr marL="4114800" lvl="8" indent="-317500" algn="l" rtl="0">
              <a:lnSpc>
                <a:spcPct val="120000"/>
              </a:lnSpc>
              <a:spcBef>
                <a:spcPts val="300"/>
              </a:spcBef>
              <a:spcAft>
                <a:spcPts val="0"/>
              </a:spcAft>
              <a:buSzPts val="1400"/>
              <a:buChar char="•"/>
              <a:defRPr/>
            </a:lvl9pPr>
          </a:lstStyle>
          <a:p>
            <a:endParaRPr/>
          </a:p>
        </p:txBody>
      </p:sp>
      <p:sp>
        <p:nvSpPr>
          <p:cNvPr id="97" name="Google Shape;97;p8"/>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8" name="Google Shape;98;p8"/>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9" name="Google Shape;99;p8"/>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Section Header ">
  <p:cSld name="Section Header ">
    <p:bg>
      <p:bgPr>
        <a:solidFill>
          <a:schemeClr val="accent2"/>
        </a:solidFill>
        <a:effectLst/>
      </p:bgPr>
    </p:bg>
    <p:spTree>
      <p:nvGrpSpPr>
        <p:cNvPr id="1" name="Shape 100"/>
        <p:cNvGrpSpPr/>
        <p:nvPr/>
      </p:nvGrpSpPr>
      <p:grpSpPr>
        <a:xfrm>
          <a:off x="0" y="0"/>
          <a:ext cx="0" cy="0"/>
          <a:chOff x="0" y="0"/>
          <a:chExt cx="0" cy="0"/>
        </a:xfrm>
      </p:grpSpPr>
      <p:sp>
        <p:nvSpPr>
          <p:cNvPr id="101" name="Google Shape;101;p9"/>
          <p:cNvSpPr/>
          <p:nvPr/>
        </p:nvSpPr>
        <p:spPr>
          <a:xfrm>
            <a:off x="0" y="-1"/>
            <a:ext cx="5274078" cy="5143502"/>
          </a:xfrm>
          <a:custGeom>
            <a:avLst/>
            <a:gdLst/>
            <a:ahLst/>
            <a:cxnLst/>
            <a:rect l="l" t="t" r="r" b="b"/>
            <a:pathLst>
              <a:path w="7032104" h="6858002" extrusionOk="0">
                <a:moveTo>
                  <a:pt x="5159896" y="0"/>
                </a:moveTo>
                <a:lnTo>
                  <a:pt x="7032104" y="0"/>
                </a:lnTo>
                <a:lnTo>
                  <a:pt x="5159896" y="6858001"/>
                </a:lnTo>
                <a:lnTo>
                  <a:pt x="5159896" y="6858002"/>
                </a:lnTo>
                <a:lnTo>
                  <a:pt x="0" y="6858002"/>
                </a:lnTo>
                <a:lnTo>
                  <a:pt x="0" y="2"/>
                </a:lnTo>
                <a:lnTo>
                  <a:pt x="5159896" y="2"/>
                </a:lnTo>
                <a:close/>
              </a:path>
            </a:pathLst>
          </a:cu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102" name="Google Shape;102;p9"/>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3" name="Google Shape;103;p9"/>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4" name="Google Shape;104;p9"/>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105" name="Google Shape;105;p9"/>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06" name="Google Shape;106;p9"/>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grpSp>
        <p:nvGrpSpPr>
          <p:cNvPr id="107" name="Google Shape;107;p9"/>
          <p:cNvGrpSpPr/>
          <p:nvPr/>
        </p:nvGrpSpPr>
        <p:grpSpPr>
          <a:xfrm>
            <a:off x="471461" y="357506"/>
            <a:ext cx="1154104" cy="459016"/>
            <a:chOff x="911225" y="260350"/>
            <a:chExt cx="4183052" cy="1663705"/>
          </a:xfrm>
        </p:grpSpPr>
        <p:sp>
          <p:nvSpPr>
            <p:cNvPr id="108" name="Google Shape;108;p9"/>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09" name="Google Shape;109;p9"/>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10" name="Google Shape;110;p9"/>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Section Header 2">
  <p:cSld name="Section Header 2">
    <p:bg>
      <p:bgPr>
        <a:solidFill>
          <a:schemeClr val="accent3"/>
        </a:solidFill>
        <a:effectLst/>
      </p:bgPr>
    </p:bg>
    <p:spTree>
      <p:nvGrpSpPr>
        <p:cNvPr id="1" name="Shape 111"/>
        <p:cNvGrpSpPr/>
        <p:nvPr/>
      </p:nvGrpSpPr>
      <p:grpSpPr>
        <a:xfrm>
          <a:off x="0" y="0"/>
          <a:ext cx="0" cy="0"/>
          <a:chOff x="0" y="0"/>
          <a:chExt cx="0" cy="0"/>
        </a:xfrm>
      </p:grpSpPr>
      <p:sp>
        <p:nvSpPr>
          <p:cNvPr id="112" name="Google Shape;112;p10"/>
          <p:cNvSpPr/>
          <p:nvPr/>
        </p:nvSpPr>
        <p:spPr>
          <a:xfrm>
            <a:off x="0" y="-1"/>
            <a:ext cx="5274078" cy="5143502"/>
          </a:xfrm>
          <a:custGeom>
            <a:avLst/>
            <a:gdLst/>
            <a:ahLst/>
            <a:cxnLst/>
            <a:rect l="l" t="t" r="r" b="b"/>
            <a:pathLst>
              <a:path w="7032104" h="6858002" extrusionOk="0">
                <a:moveTo>
                  <a:pt x="5159896" y="0"/>
                </a:moveTo>
                <a:lnTo>
                  <a:pt x="7032104" y="0"/>
                </a:lnTo>
                <a:lnTo>
                  <a:pt x="5159896" y="6858001"/>
                </a:lnTo>
                <a:lnTo>
                  <a:pt x="5159896" y="6858002"/>
                </a:lnTo>
                <a:lnTo>
                  <a:pt x="0" y="6858002"/>
                </a:lnTo>
                <a:lnTo>
                  <a:pt x="0" y="2"/>
                </a:lnTo>
                <a:lnTo>
                  <a:pt x="5159896" y="2"/>
                </a:lnTo>
                <a:close/>
              </a:path>
            </a:pathLst>
          </a:cu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Lato"/>
              <a:ea typeface="Lato"/>
              <a:cs typeface="Lato"/>
              <a:sym typeface="Lato"/>
            </a:endParaRPr>
          </a:p>
        </p:txBody>
      </p:sp>
      <p:sp>
        <p:nvSpPr>
          <p:cNvPr id="113" name="Google Shape;113;p10"/>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4" name="Google Shape;114;p10"/>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a:solidFill>
                  <a:schemeClr val="lt1"/>
                </a:solidFill>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5" name="Google Shape;115;p10"/>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lvl="0" indent="0" algn="r" rtl="0">
              <a:spcBef>
                <a:spcPts val="0"/>
              </a:spcBef>
              <a:buNone/>
              <a:defRPr sz="700" b="0" i="0" cap="none">
                <a:solidFill>
                  <a:schemeClr val="lt1"/>
                </a:solidFill>
                <a:latin typeface="Aleo"/>
                <a:ea typeface="Aleo"/>
                <a:cs typeface="Aleo"/>
                <a:sym typeface="Aleo"/>
              </a:defRPr>
            </a:lvl1pPr>
            <a:lvl2pPr marL="0" lvl="1" indent="0" algn="r" rtl="0">
              <a:spcBef>
                <a:spcPts val="0"/>
              </a:spcBef>
              <a:buNone/>
              <a:defRPr sz="700" b="0" i="0" cap="none">
                <a:solidFill>
                  <a:schemeClr val="lt1"/>
                </a:solidFill>
                <a:latin typeface="Aleo"/>
                <a:ea typeface="Aleo"/>
                <a:cs typeface="Aleo"/>
                <a:sym typeface="Aleo"/>
              </a:defRPr>
            </a:lvl2pPr>
            <a:lvl3pPr marL="0" lvl="2" indent="0" algn="r" rtl="0">
              <a:spcBef>
                <a:spcPts val="0"/>
              </a:spcBef>
              <a:buNone/>
              <a:defRPr sz="700" b="0" i="0" cap="none">
                <a:solidFill>
                  <a:schemeClr val="lt1"/>
                </a:solidFill>
                <a:latin typeface="Aleo"/>
                <a:ea typeface="Aleo"/>
                <a:cs typeface="Aleo"/>
                <a:sym typeface="Aleo"/>
              </a:defRPr>
            </a:lvl3pPr>
            <a:lvl4pPr marL="0" lvl="3" indent="0" algn="r" rtl="0">
              <a:spcBef>
                <a:spcPts val="0"/>
              </a:spcBef>
              <a:buNone/>
              <a:defRPr sz="700" b="0" i="0" cap="none">
                <a:solidFill>
                  <a:schemeClr val="lt1"/>
                </a:solidFill>
                <a:latin typeface="Aleo"/>
                <a:ea typeface="Aleo"/>
                <a:cs typeface="Aleo"/>
                <a:sym typeface="Aleo"/>
              </a:defRPr>
            </a:lvl4pPr>
            <a:lvl5pPr marL="0" lvl="4" indent="0" algn="r" rtl="0">
              <a:spcBef>
                <a:spcPts val="0"/>
              </a:spcBef>
              <a:buNone/>
              <a:defRPr sz="700" b="0" i="0" cap="none">
                <a:solidFill>
                  <a:schemeClr val="lt1"/>
                </a:solidFill>
                <a:latin typeface="Aleo"/>
                <a:ea typeface="Aleo"/>
                <a:cs typeface="Aleo"/>
                <a:sym typeface="Aleo"/>
              </a:defRPr>
            </a:lvl5pPr>
            <a:lvl6pPr marL="0" lvl="5" indent="0" algn="r" rtl="0">
              <a:spcBef>
                <a:spcPts val="0"/>
              </a:spcBef>
              <a:buNone/>
              <a:defRPr sz="700" b="0" i="0" cap="none">
                <a:solidFill>
                  <a:schemeClr val="lt1"/>
                </a:solidFill>
                <a:latin typeface="Aleo"/>
                <a:ea typeface="Aleo"/>
                <a:cs typeface="Aleo"/>
                <a:sym typeface="Aleo"/>
              </a:defRPr>
            </a:lvl6pPr>
            <a:lvl7pPr marL="0" lvl="6" indent="0" algn="r" rtl="0">
              <a:spcBef>
                <a:spcPts val="0"/>
              </a:spcBef>
              <a:buNone/>
              <a:defRPr sz="700" b="0" i="0" cap="none">
                <a:solidFill>
                  <a:schemeClr val="lt1"/>
                </a:solidFill>
                <a:latin typeface="Aleo"/>
                <a:ea typeface="Aleo"/>
                <a:cs typeface="Aleo"/>
                <a:sym typeface="Aleo"/>
              </a:defRPr>
            </a:lvl7pPr>
            <a:lvl8pPr marL="0" lvl="7" indent="0" algn="r" rtl="0">
              <a:spcBef>
                <a:spcPts val="0"/>
              </a:spcBef>
              <a:buNone/>
              <a:defRPr sz="700" b="0" i="0" cap="none">
                <a:solidFill>
                  <a:schemeClr val="lt1"/>
                </a:solidFill>
                <a:latin typeface="Aleo"/>
                <a:ea typeface="Aleo"/>
                <a:cs typeface="Aleo"/>
                <a:sym typeface="Aleo"/>
              </a:defRPr>
            </a:lvl8pPr>
            <a:lvl9pPr marL="0" lvl="8" indent="0" algn="r" rtl="0">
              <a:spcBef>
                <a:spcPts val="0"/>
              </a:spcBef>
              <a:buNone/>
              <a:defRPr sz="700" b="0" i="0" cap="none">
                <a:solidFill>
                  <a:schemeClr val="lt1"/>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grpSp>
        <p:nvGrpSpPr>
          <p:cNvPr id="116" name="Google Shape;116;p10"/>
          <p:cNvGrpSpPr/>
          <p:nvPr/>
        </p:nvGrpSpPr>
        <p:grpSpPr>
          <a:xfrm>
            <a:off x="471461" y="357506"/>
            <a:ext cx="1154104" cy="459016"/>
            <a:chOff x="911225" y="260350"/>
            <a:chExt cx="4183052" cy="1663705"/>
          </a:xfrm>
        </p:grpSpPr>
        <p:sp>
          <p:nvSpPr>
            <p:cNvPr id="117" name="Google Shape;117;p10"/>
            <p:cNvSpPr/>
            <p:nvPr/>
          </p:nvSpPr>
          <p:spPr>
            <a:xfrm>
              <a:off x="911225" y="260350"/>
              <a:ext cx="733428" cy="1663705"/>
            </a:xfrm>
            <a:custGeom>
              <a:avLst/>
              <a:gdLst/>
              <a:ahLst/>
              <a:cxnLst/>
              <a:rect l="l" t="t" r="r" b="b"/>
              <a:pathLst>
                <a:path w="2771" h="6290" extrusionOk="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18" name="Google Shape;118;p10"/>
            <p:cNvSpPr/>
            <p:nvPr/>
          </p:nvSpPr>
          <p:spPr>
            <a:xfrm>
              <a:off x="1522413" y="1209675"/>
              <a:ext cx="3157549" cy="279399"/>
            </a:xfrm>
            <a:custGeom>
              <a:avLst/>
              <a:gdLst/>
              <a:ahLst/>
              <a:cxnLst/>
              <a:rect l="l" t="t" r="r" b="b"/>
              <a:pathLst>
                <a:path w="11936" h="1056" extrusionOk="0">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sp>
          <p:nvSpPr>
            <p:cNvPr id="119" name="Google Shape;119;p10"/>
            <p:cNvSpPr/>
            <p:nvPr/>
          </p:nvSpPr>
          <p:spPr>
            <a:xfrm>
              <a:off x="1525588" y="1557338"/>
              <a:ext cx="3568689" cy="279399"/>
            </a:xfrm>
            <a:custGeom>
              <a:avLst/>
              <a:gdLst/>
              <a:ahLst/>
              <a:cxnLst/>
              <a:rect l="l" t="t" r="r" b="b"/>
              <a:pathLst>
                <a:path w="13488" h="1056" extrusionOk="0">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120" name="Google Shape;120;p10"/>
          <p:cNvSpPr txBox="1">
            <a:spLocks noGrp="1"/>
          </p:cNvSpPr>
          <p:nvPr>
            <p:ph type="ctrTitle"/>
          </p:nvPr>
        </p:nvSpPr>
        <p:spPr>
          <a:xfrm>
            <a:off x="629840" y="1599642"/>
            <a:ext cx="3239700" cy="151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lt1"/>
              </a:buClr>
              <a:buSzPts val="3000"/>
              <a:buFont typeface="Aleo"/>
              <a:buNone/>
              <a:defRPr sz="30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1" name="Google Shape;121;p10"/>
          <p:cNvSpPr txBox="1">
            <a:spLocks noGrp="1"/>
          </p:cNvSpPr>
          <p:nvPr>
            <p:ph type="subTitle" idx="1"/>
          </p:nvPr>
        </p:nvSpPr>
        <p:spPr>
          <a:xfrm>
            <a:off x="629840" y="3327518"/>
            <a:ext cx="3239700" cy="432000"/>
          </a:xfrm>
          <a:prstGeom prst="rect">
            <a:avLst/>
          </a:prstGeom>
          <a:noFill/>
          <a:ln>
            <a:noFill/>
          </a:ln>
        </p:spPr>
        <p:txBody>
          <a:bodyPr spcFirstLastPara="1" wrap="square" lIns="0" tIns="0" rIns="0" bIns="0" anchor="t" anchorCtr="0">
            <a:noAutofit/>
          </a:bodyPr>
          <a:lstStyle>
            <a:lvl1pPr lvl="0" algn="l" rtl="0">
              <a:lnSpc>
                <a:spcPct val="120000"/>
              </a:lnSpc>
              <a:spcBef>
                <a:spcPts val="300"/>
              </a:spcBef>
              <a:spcAft>
                <a:spcPts val="0"/>
              </a:spcAft>
              <a:buSzPts val="1400"/>
              <a:buNone/>
              <a:defRPr sz="1400">
                <a:solidFill>
                  <a:schemeClr val="lt1"/>
                </a:solidFill>
              </a:defRPr>
            </a:lvl1pPr>
            <a:lvl2pPr lvl="1" algn="ctr" rtl="0">
              <a:lnSpc>
                <a:spcPct val="120000"/>
              </a:lnSpc>
              <a:spcBef>
                <a:spcPts val="300"/>
              </a:spcBef>
              <a:spcAft>
                <a:spcPts val="0"/>
              </a:spcAft>
              <a:buSzPts val="1500"/>
              <a:buNone/>
              <a:defRPr sz="1500"/>
            </a:lvl2pPr>
            <a:lvl3pPr lvl="2" algn="ctr" rtl="0">
              <a:lnSpc>
                <a:spcPct val="120000"/>
              </a:lnSpc>
              <a:spcBef>
                <a:spcPts val="300"/>
              </a:spcBef>
              <a:spcAft>
                <a:spcPts val="0"/>
              </a:spcAft>
              <a:buSzPts val="1400"/>
              <a:buNone/>
              <a:defRPr sz="1400"/>
            </a:lvl3pPr>
            <a:lvl4pPr lvl="3" algn="ctr" rtl="0">
              <a:lnSpc>
                <a:spcPct val="120000"/>
              </a:lnSpc>
              <a:spcBef>
                <a:spcPts val="300"/>
              </a:spcBef>
              <a:spcAft>
                <a:spcPts val="0"/>
              </a:spcAft>
              <a:buSzPts val="1200"/>
              <a:buNone/>
              <a:defRPr sz="1200"/>
            </a:lvl4pPr>
            <a:lvl5pPr lvl="4" algn="ctr" rtl="0">
              <a:lnSpc>
                <a:spcPct val="120000"/>
              </a:lnSpc>
              <a:spcBef>
                <a:spcPts val="300"/>
              </a:spcBef>
              <a:spcAft>
                <a:spcPts val="0"/>
              </a:spcAft>
              <a:buSzPts val="1200"/>
              <a:buNone/>
              <a:defRPr sz="1200"/>
            </a:lvl5pPr>
            <a:lvl6pPr lvl="5" algn="ctr" rtl="0">
              <a:lnSpc>
                <a:spcPct val="120000"/>
              </a:lnSpc>
              <a:spcBef>
                <a:spcPts val="300"/>
              </a:spcBef>
              <a:spcAft>
                <a:spcPts val="0"/>
              </a:spcAft>
              <a:buSzPts val="1200"/>
              <a:buNone/>
              <a:defRPr sz="1200"/>
            </a:lvl6pPr>
            <a:lvl7pPr lvl="6" algn="ctr" rtl="0">
              <a:lnSpc>
                <a:spcPct val="120000"/>
              </a:lnSpc>
              <a:spcBef>
                <a:spcPts val="300"/>
              </a:spcBef>
              <a:spcAft>
                <a:spcPts val="0"/>
              </a:spcAft>
              <a:buSzPts val="1200"/>
              <a:buNone/>
              <a:defRPr sz="1200"/>
            </a:lvl7pPr>
            <a:lvl8pPr lvl="7" algn="ctr" rtl="0">
              <a:lnSpc>
                <a:spcPct val="120000"/>
              </a:lnSpc>
              <a:spcBef>
                <a:spcPts val="300"/>
              </a:spcBef>
              <a:spcAft>
                <a:spcPts val="0"/>
              </a:spcAft>
              <a:buSzPts val="1200"/>
              <a:buNone/>
              <a:defRPr sz="1200"/>
            </a:lvl8pPr>
            <a:lvl9pPr lvl="8" algn="ctr" rtl="0">
              <a:lnSpc>
                <a:spcPct val="120000"/>
              </a:lnSpc>
              <a:spcBef>
                <a:spcPts val="300"/>
              </a:spcBef>
              <a:spcAft>
                <a:spcPts val="0"/>
              </a:spcAft>
              <a:buSzPts val="1200"/>
              <a:buNone/>
              <a:defRPr sz="1200"/>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07603" y="357188"/>
            <a:ext cx="7776900" cy="8103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accent2"/>
              </a:buClr>
              <a:buSzPts val="2400"/>
              <a:buFont typeface="Aleo"/>
              <a:buNone/>
              <a:defRPr sz="2400" b="1" i="0" u="none" strike="noStrike" cap="none">
                <a:solidFill>
                  <a:schemeClr val="accent2"/>
                </a:solidFill>
                <a:latin typeface="Aleo"/>
                <a:ea typeface="Aleo"/>
                <a:cs typeface="Aleo"/>
                <a:sym typeface="Aleo"/>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7" name="Google Shape;7;p1"/>
          <p:cNvSpPr txBox="1">
            <a:spLocks noGrp="1"/>
          </p:cNvSpPr>
          <p:nvPr>
            <p:ph type="body" idx="1"/>
          </p:nvPr>
        </p:nvSpPr>
        <p:spPr>
          <a:xfrm>
            <a:off x="356729" y="1329929"/>
            <a:ext cx="8424900" cy="3294600"/>
          </a:xfrm>
          <a:prstGeom prst="rect">
            <a:avLst/>
          </a:prstGeom>
          <a:noFill/>
          <a:ln>
            <a:noFill/>
          </a:ln>
        </p:spPr>
        <p:txBody>
          <a:bodyPr spcFirstLastPara="1" wrap="square" lIns="0" tIns="0" rIns="0" bIns="0" anchor="t" anchorCtr="0">
            <a:noAutofit/>
          </a:bodyPr>
          <a:lstStyle>
            <a:lvl1pPr marL="457200" marR="0" lvl="0"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1pPr>
            <a:lvl2pPr marL="914400" marR="0" lvl="1" indent="-317500" algn="l" rtl="0">
              <a:lnSpc>
                <a:spcPct val="120000"/>
              </a:lnSpc>
              <a:spcBef>
                <a:spcPts val="300"/>
              </a:spcBef>
              <a:spcAft>
                <a:spcPts val="0"/>
              </a:spcAft>
              <a:buClr>
                <a:schemeClr val="accent1"/>
              </a:buClr>
              <a:buSzPts val="1400"/>
              <a:buFont typeface="Lato"/>
              <a:buChar char="–"/>
              <a:defRPr sz="1400" b="0" i="0" u="none" strike="noStrike" cap="none">
                <a:solidFill>
                  <a:schemeClr val="dk1"/>
                </a:solidFill>
                <a:latin typeface="Lato"/>
                <a:ea typeface="Lato"/>
                <a:cs typeface="Lato"/>
                <a:sym typeface="Lato"/>
              </a:defRPr>
            </a:lvl2pPr>
            <a:lvl3pPr marL="1371600" marR="0" lvl="2"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3pPr>
            <a:lvl4pPr marL="1828800" marR="0" lvl="3"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4pPr>
            <a:lvl5pPr marL="2286000" marR="0" lvl="4"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5pPr>
            <a:lvl6pPr marL="2743200" marR="0" lvl="5"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6pPr>
            <a:lvl7pPr marL="3200400" marR="0" lvl="6"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7pPr>
            <a:lvl8pPr marL="3657600" marR="0" lvl="7"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8pPr>
            <a:lvl9pPr marL="4114800" marR="0" lvl="8" indent="-317500" algn="l" rtl="0">
              <a:lnSpc>
                <a:spcPct val="120000"/>
              </a:lnSpc>
              <a:spcBef>
                <a:spcPts val="300"/>
              </a:spcBef>
              <a:spcAft>
                <a:spcPts val="0"/>
              </a:spcAft>
              <a:buClr>
                <a:schemeClr val="accent1"/>
              </a:buClr>
              <a:buSzPts val="1400"/>
              <a:buFont typeface="Noto Sans Symbols"/>
              <a:buChar char="•"/>
              <a:defRPr sz="1400" b="0" i="0" u="none" strike="noStrike" cap="none">
                <a:solidFill>
                  <a:schemeClr val="dk1"/>
                </a:solidFill>
                <a:latin typeface="Lato"/>
                <a:ea typeface="Lato"/>
                <a:cs typeface="Lato"/>
                <a:sym typeface="Lato"/>
              </a:defRPr>
            </a:lvl9pPr>
          </a:lstStyle>
          <a:p>
            <a:endParaRPr/>
          </a:p>
        </p:txBody>
      </p:sp>
      <p:sp>
        <p:nvSpPr>
          <p:cNvPr id="8" name="Google Shape;8;p1"/>
          <p:cNvSpPr txBox="1">
            <a:spLocks noGrp="1"/>
          </p:cNvSpPr>
          <p:nvPr>
            <p:ph type="dt" idx="10"/>
          </p:nvPr>
        </p:nvSpPr>
        <p:spPr>
          <a:xfrm>
            <a:off x="7758354" y="4785996"/>
            <a:ext cx="702000" cy="162300"/>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100"/>
              <a:buNone/>
              <a:defRPr sz="700" b="0" i="0" u="none" strike="noStrike" cap="none">
                <a:solidFill>
                  <a:schemeClr val="dk2"/>
                </a:solidFill>
                <a:latin typeface="Aleo"/>
                <a:ea typeface="Aleo"/>
                <a:cs typeface="Aleo"/>
                <a:sym typeface="Aleo"/>
              </a:defRPr>
            </a:lvl1pPr>
            <a:lvl2pPr marR="0" lvl="1" algn="l" rtl="0">
              <a:spcBef>
                <a:spcPts val="0"/>
              </a:spcBef>
              <a:spcAft>
                <a:spcPts val="0"/>
              </a:spcAft>
              <a:buSzPts val="1100"/>
              <a:buNone/>
              <a:defRPr sz="1400" b="0" i="0" u="none" strike="noStrike" cap="none">
                <a:solidFill>
                  <a:schemeClr val="dk1"/>
                </a:solidFill>
                <a:latin typeface="Lato"/>
                <a:ea typeface="Lato"/>
                <a:cs typeface="Lato"/>
                <a:sym typeface="Lato"/>
              </a:defRPr>
            </a:lvl2pPr>
            <a:lvl3pPr marR="0" lvl="2" algn="l" rtl="0">
              <a:spcBef>
                <a:spcPts val="0"/>
              </a:spcBef>
              <a:spcAft>
                <a:spcPts val="0"/>
              </a:spcAft>
              <a:buSzPts val="1100"/>
              <a:buNone/>
              <a:defRPr sz="1400" b="0" i="0" u="none" strike="noStrike" cap="none">
                <a:solidFill>
                  <a:schemeClr val="dk1"/>
                </a:solidFill>
                <a:latin typeface="Lato"/>
                <a:ea typeface="Lato"/>
                <a:cs typeface="Lato"/>
                <a:sym typeface="Lato"/>
              </a:defRPr>
            </a:lvl3pPr>
            <a:lvl4pPr marR="0" lvl="3" algn="l" rtl="0">
              <a:spcBef>
                <a:spcPts val="0"/>
              </a:spcBef>
              <a:spcAft>
                <a:spcPts val="0"/>
              </a:spcAft>
              <a:buSzPts val="1100"/>
              <a:buNone/>
              <a:defRPr sz="1400" b="0" i="0" u="none" strike="noStrike" cap="none">
                <a:solidFill>
                  <a:schemeClr val="dk1"/>
                </a:solidFill>
                <a:latin typeface="Lato"/>
                <a:ea typeface="Lato"/>
                <a:cs typeface="Lato"/>
                <a:sym typeface="Lato"/>
              </a:defRPr>
            </a:lvl4pPr>
            <a:lvl5pPr marR="0" lvl="4" algn="l" rtl="0">
              <a:spcBef>
                <a:spcPts val="0"/>
              </a:spcBef>
              <a:spcAft>
                <a:spcPts val="0"/>
              </a:spcAft>
              <a:buSzPts val="1100"/>
              <a:buNone/>
              <a:defRPr sz="1400" b="0" i="0" u="none" strike="noStrike" cap="none">
                <a:solidFill>
                  <a:schemeClr val="dk1"/>
                </a:solidFill>
                <a:latin typeface="Lato"/>
                <a:ea typeface="Lato"/>
                <a:cs typeface="Lato"/>
                <a:sym typeface="Lato"/>
              </a:defRPr>
            </a:lvl5pPr>
            <a:lvl6pPr marR="0" lvl="5" algn="l" rtl="0">
              <a:spcBef>
                <a:spcPts val="0"/>
              </a:spcBef>
              <a:spcAft>
                <a:spcPts val="0"/>
              </a:spcAft>
              <a:buSzPts val="1100"/>
              <a:buNone/>
              <a:defRPr sz="1400" b="0" i="0" u="none" strike="noStrike" cap="none">
                <a:solidFill>
                  <a:schemeClr val="dk1"/>
                </a:solidFill>
                <a:latin typeface="Lato"/>
                <a:ea typeface="Lato"/>
                <a:cs typeface="Lato"/>
                <a:sym typeface="Lato"/>
              </a:defRPr>
            </a:lvl6pPr>
            <a:lvl7pPr marR="0" lvl="6" algn="l" rtl="0">
              <a:spcBef>
                <a:spcPts val="0"/>
              </a:spcBef>
              <a:spcAft>
                <a:spcPts val="0"/>
              </a:spcAft>
              <a:buSzPts val="1100"/>
              <a:buNone/>
              <a:defRPr sz="1400" b="0" i="0" u="none" strike="noStrike" cap="none">
                <a:solidFill>
                  <a:schemeClr val="dk1"/>
                </a:solidFill>
                <a:latin typeface="Lato"/>
                <a:ea typeface="Lato"/>
                <a:cs typeface="Lato"/>
                <a:sym typeface="Lato"/>
              </a:defRPr>
            </a:lvl7pPr>
            <a:lvl8pPr marR="0" lvl="7" algn="l" rtl="0">
              <a:spcBef>
                <a:spcPts val="0"/>
              </a:spcBef>
              <a:spcAft>
                <a:spcPts val="0"/>
              </a:spcAft>
              <a:buSzPts val="1100"/>
              <a:buNone/>
              <a:defRPr sz="1400" b="0" i="0" u="none" strike="noStrike" cap="none">
                <a:solidFill>
                  <a:schemeClr val="dk1"/>
                </a:solidFill>
                <a:latin typeface="Lato"/>
                <a:ea typeface="Lato"/>
                <a:cs typeface="Lato"/>
                <a:sym typeface="Lato"/>
              </a:defRPr>
            </a:lvl8pPr>
            <a:lvl9pPr marR="0" lvl="8" algn="l" rtl="0">
              <a:spcBef>
                <a:spcPts val="0"/>
              </a:spcBef>
              <a:spcAft>
                <a:spcPts val="0"/>
              </a:spcAft>
              <a:buSzPts val="1100"/>
              <a:buNone/>
              <a:defRPr sz="1400" b="0" i="0" u="none" strike="noStrike" cap="none">
                <a:solidFill>
                  <a:schemeClr val="dk1"/>
                </a:solidFill>
                <a:latin typeface="Lato"/>
                <a:ea typeface="Lato"/>
                <a:cs typeface="Lato"/>
                <a:sym typeface="Lato"/>
              </a:defRPr>
            </a:lvl9pPr>
          </a:lstStyle>
          <a:p>
            <a:endParaRPr/>
          </a:p>
        </p:txBody>
      </p:sp>
      <p:sp>
        <p:nvSpPr>
          <p:cNvPr id="9" name="Google Shape;9;p1"/>
          <p:cNvSpPr txBox="1">
            <a:spLocks noGrp="1"/>
          </p:cNvSpPr>
          <p:nvPr>
            <p:ph type="ftr" idx="11"/>
          </p:nvPr>
        </p:nvSpPr>
        <p:spPr>
          <a:xfrm>
            <a:off x="4572000" y="4785996"/>
            <a:ext cx="3186300" cy="162300"/>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100"/>
              <a:buNone/>
              <a:defRPr sz="700" b="0" i="0" u="none" strike="noStrike" cap="none">
                <a:solidFill>
                  <a:schemeClr val="dk2"/>
                </a:solidFill>
                <a:latin typeface="Aleo"/>
                <a:ea typeface="Aleo"/>
                <a:cs typeface="Aleo"/>
                <a:sym typeface="Aleo"/>
              </a:defRPr>
            </a:lvl1pPr>
            <a:lvl2pPr marR="0" lvl="1" algn="l" rtl="0">
              <a:spcBef>
                <a:spcPts val="0"/>
              </a:spcBef>
              <a:spcAft>
                <a:spcPts val="0"/>
              </a:spcAft>
              <a:buSzPts val="1100"/>
              <a:buNone/>
              <a:defRPr sz="1400" b="0" i="0" u="none" strike="noStrike" cap="none">
                <a:solidFill>
                  <a:schemeClr val="dk1"/>
                </a:solidFill>
                <a:latin typeface="Lato"/>
                <a:ea typeface="Lato"/>
                <a:cs typeface="Lato"/>
                <a:sym typeface="Lato"/>
              </a:defRPr>
            </a:lvl2pPr>
            <a:lvl3pPr marR="0" lvl="2" algn="l" rtl="0">
              <a:spcBef>
                <a:spcPts val="0"/>
              </a:spcBef>
              <a:spcAft>
                <a:spcPts val="0"/>
              </a:spcAft>
              <a:buSzPts val="1100"/>
              <a:buNone/>
              <a:defRPr sz="1400" b="0" i="0" u="none" strike="noStrike" cap="none">
                <a:solidFill>
                  <a:schemeClr val="dk1"/>
                </a:solidFill>
                <a:latin typeface="Lato"/>
                <a:ea typeface="Lato"/>
                <a:cs typeface="Lato"/>
                <a:sym typeface="Lato"/>
              </a:defRPr>
            </a:lvl3pPr>
            <a:lvl4pPr marR="0" lvl="3" algn="l" rtl="0">
              <a:spcBef>
                <a:spcPts val="0"/>
              </a:spcBef>
              <a:spcAft>
                <a:spcPts val="0"/>
              </a:spcAft>
              <a:buSzPts val="1100"/>
              <a:buNone/>
              <a:defRPr sz="1400" b="0" i="0" u="none" strike="noStrike" cap="none">
                <a:solidFill>
                  <a:schemeClr val="dk1"/>
                </a:solidFill>
                <a:latin typeface="Lato"/>
                <a:ea typeface="Lato"/>
                <a:cs typeface="Lato"/>
                <a:sym typeface="Lato"/>
              </a:defRPr>
            </a:lvl4pPr>
            <a:lvl5pPr marR="0" lvl="4" algn="l" rtl="0">
              <a:spcBef>
                <a:spcPts val="0"/>
              </a:spcBef>
              <a:spcAft>
                <a:spcPts val="0"/>
              </a:spcAft>
              <a:buSzPts val="1100"/>
              <a:buNone/>
              <a:defRPr sz="1400" b="0" i="0" u="none" strike="noStrike" cap="none">
                <a:solidFill>
                  <a:schemeClr val="dk1"/>
                </a:solidFill>
                <a:latin typeface="Lato"/>
                <a:ea typeface="Lato"/>
                <a:cs typeface="Lato"/>
                <a:sym typeface="Lato"/>
              </a:defRPr>
            </a:lvl5pPr>
            <a:lvl6pPr marR="0" lvl="5" algn="l" rtl="0">
              <a:spcBef>
                <a:spcPts val="0"/>
              </a:spcBef>
              <a:spcAft>
                <a:spcPts val="0"/>
              </a:spcAft>
              <a:buSzPts val="1100"/>
              <a:buNone/>
              <a:defRPr sz="1400" b="0" i="0" u="none" strike="noStrike" cap="none">
                <a:solidFill>
                  <a:schemeClr val="dk1"/>
                </a:solidFill>
                <a:latin typeface="Lato"/>
                <a:ea typeface="Lato"/>
                <a:cs typeface="Lato"/>
                <a:sym typeface="Lato"/>
              </a:defRPr>
            </a:lvl6pPr>
            <a:lvl7pPr marR="0" lvl="6" algn="l" rtl="0">
              <a:spcBef>
                <a:spcPts val="0"/>
              </a:spcBef>
              <a:spcAft>
                <a:spcPts val="0"/>
              </a:spcAft>
              <a:buSzPts val="1100"/>
              <a:buNone/>
              <a:defRPr sz="1400" b="0" i="0" u="none" strike="noStrike" cap="none">
                <a:solidFill>
                  <a:schemeClr val="dk1"/>
                </a:solidFill>
                <a:latin typeface="Lato"/>
                <a:ea typeface="Lato"/>
                <a:cs typeface="Lato"/>
                <a:sym typeface="Lato"/>
              </a:defRPr>
            </a:lvl7pPr>
            <a:lvl8pPr marR="0" lvl="7" algn="l" rtl="0">
              <a:spcBef>
                <a:spcPts val="0"/>
              </a:spcBef>
              <a:spcAft>
                <a:spcPts val="0"/>
              </a:spcAft>
              <a:buSzPts val="1100"/>
              <a:buNone/>
              <a:defRPr sz="1400" b="0" i="0" u="none" strike="noStrike" cap="none">
                <a:solidFill>
                  <a:schemeClr val="dk1"/>
                </a:solidFill>
                <a:latin typeface="Lato"/>
                <a:ea typeface="Lato"/>
                <a:cs typeface="Lato"/>
                <a:sym typeface="Lato"/>
              </a:defRPr>
            </a:lvl8pPr>
            <a:lvl9pPr marR="0" lvl="8" algn="l" rtl="0">
              <a:spcBef>
                <a:spcPts val="0"/>
              </a:spcBef>
              <a:spcAft>
                <a:spcPts val="0"/>
              </a:spcAft>
              <a:buSzPts val="1100"/>
              <a:buNone/>
              <a:defRPr sz="1400" b="0" i="0" u="none" strike="noStrike" cap="none">
                <a:solidFill>
                  <a:schemeClr val="dk1"/>
                </a:solidFill>
                <a:latin typeface="Lato"/>
                <a:ea typeface="Lato"/>
                <a:cs typeface="Lato"/>
                <a:sym typeface="Lato"/>
              </a:defRPr>
            </a:lvl9pPr>
          </a:lstStyle>
          <a:p>
            <a:endParaRPr/>
          </a:p>
        </p:txBody>
      </p:sp>
      <p:sp>
        <p:nvSpPr>
          <p:cNvPr id="10" name="Google Shape;10;p1"/>
          <p:cNvSpPr txBox="1">
            <a:spLocks noGrp="1"/>
          </p:cNvSpPr>
          <p:nvPr>
            <p:ph type="sldNum" idx="12"/>
          </p:nvPr>
        </p:nvSpPr>
        <p:spPr>
          <a:xfrm>
            <a:off x="8460432" y="4786163"/>
            <a:ext cx="324000" cy="162000"/>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700" b="0" i="0" u="none" strike="noStrike" cap="none">
                <a:solidFill>
                  <a:schemeClr val="dk2"/>
                </a:solidFill>
                <a:latin typeface="Aleo"/>
                <a:ea typeface="Aleo"/>
                <a:cs typeface="Aleo"/>
                <a:sym typeface="Aleo"/>
              </a:defRPr>
            </a:lvl1pPr>
            <a:lvl2pPr marL="0" marR="0" lvl="1" indent="0" algn="r" rtl="0">
              <a:spcBef>
                <a:spcPts val="0"/>
              </a:spcBef>
              <a:buNone/>
              <a:defRPr sz="700" b="0" i="0" u="none" strike="noStrike" cap="none">
                <a:solidFill>
                  <a:schemeClr val="dk2"/>
                </a:solidFill>
                <a:latin typeface="Aleo"/>
                <a:ea typeface="Aleo"/>
                <a:cs typeface="Aleo"/>
                <a:sym typeface="Aleo"/>
              </a:defRPr>
            </a:lvl2pPr>
            <a:lvl3pPr marL="0" marR="0" lvl="2" indent="0" algn="r" rtl="0">
              <a:spcBef>
                <a:spcPts val="0"/>
              </a:spcBef>
              <a:buNone/>
              <a:defRPr sz="700" b="0" i="0" u="none" strike="noStrike" cap="none">
                <a:solidFill>
                  <a:schemeClr val="dk2"/>
                </a:solidFill>
                <a:latin typeface="Aleo"/>
                <a:ea typeface="Aleo"/>
                <a:cs typeface="Aleo"/>
                <a:sym typeface="Aleo"/>
              </a:defRPr>
            </a:lvl3pPr>
            <a:lvl4pPr marL="0" marR="0" lvl="3" indent="0" algn="r" rtl="0">
              <a:spcBef>
                <a:spcPts val="0"/>
              </a:spcBef>
              <a:buNone/>
              <a:defRPr sz="700" b="0" i="0" u="none" strike="noStrike" cap="none">
                <a:solidFill>
                  <a:schemeClr val="dk2"/>
                </a:solidFill>
                <a:latin typeface="Aleo"/>
                <a:ea typeface="Aleo"/>
                <a:cs typeface="Aleo"/>
                <a:sym typeface="Aleo"/>
              </a:defRPr>
            </a:lvl4pPr>
            <a:lvl5pPr marL="0" marR="0" lvl="4" indent="0" algn="r" rtl="0">
              <a:spcBef>
                <a:spcPts val="0"/>
              </a:spcBef>
              <a:buNone/>
              <a:defRPr sz="700" b="0" i="0" u="none" strike="noStrike" cap="none">
                <a:solidFill>
                  <a:schemeClr val="dk2"/>
                </a:solidFill>
                <a:latin typeface="Aleo"/>
                <a:ea typeface="Aleo"/>
                <a:cs typeface="Aleo"/>
                <a:sym typeface="Aleo"/>
              </a:defRPr>
            </a:lvl5pPr>
            <a:lvl6pPr marL="0" marR="0" lvl="5" indent="0" algn="r" rtl="0">
              <a:spcBef>
                <a:spcPts val="0"/>
              </a:spcBef>
              <a:buNone/>
              <a:defRPr sz="700" b="0" i="0" u="none" strike="noStrike" cap="none">
                <a:solidFill>
                  <a:schemeClr val="dk2"/>
                </a:solidFill>
                <a:latin typeface="Aleo"/>
                <a:ea typeface="Aleo"/>
                <a:cs typeface="Aleo"/>
                <a:sym typeface="Aleo"/>
              </a:defRPr>
            </a:lvl6pPr>
            <a:lvl7pPr marL="0" marR="0" lvl="6" indent="0" algn="r" rtl="0">
              <a:spcBef>
                <a:spcPts val="0"/>
              </a:spcBef>
              <a:buNone/>
              <a:defRPr sz="700" b="0" i="0" u="none" strike="noStrike" cap="none">
                <a:solidFill>
                  <a:schemeClr val="dk2"/>
                </a:solidFill>
                <a:latin typeface="Aleo"/>
                <a:ea typeface="Aleo"/>
                <a:cs typeface="Aleo"/>
                <a:sym typeface="Aleo"/>
              </a:defRPr>
            </a:lvl7pPr>
            <a:lvl8pPr marL="0" marR="0" lvl="7" indent="0" algn="r" rtl="0">
              <a:spcBef>
                <a:spcPts val="0"/>
              </a:spcBef>
              <a:buNone/>
              <a:defRPr sz="700" b="0" i="0" u="none" strike="noStrike" cap="none">
                <a:solidFill>
                  <a:schemeClr val="dk2"/>
                </a:solidFill>
                <a:latin typeface="Aleo"/>
                <a:ea typeface="Aleo"/>
                <a:cs typeface="Aleo"/>
                <a:sym typeface="Aleo"/>
              </a:defRPr>
            </a:lvl8pPr>
            <a:lvl9pPr marL="0" marR="0" lvl="8" indent="0" algn="r" rtl="0">
              <a:spcBef>
                <a:spcPts val="0"/>
              </a:spcBef>
              <a:buNone/>
              <a:defRPr sz="700" b="0" i="0" u="none" strike="noStrike" cap="none">
                <a:solidFill>
                  <a:schemeClr val="dk2"/>
                </a:solidFill>
                <a:latin typeface="Aleo"/>
                <a:ea typeface="Aleo"/>
                <a:cs typeface="Aleo"/>
                <a:sym typeface="Aleo"/>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
          <p:cNvSpPr/>
          <p:nvPr/>
        </p:nvSpPr>
        <p:spPr>
          <a:xfrm>
            <a:off x="0" y="5002020"/>
            <a:ext cx="9144000" cy="141600"/>
          </a:xfrm>
          <a:prstGeom prst="rect">
            <a:avLst/>
          </a:prstGeom>
          <a:solidFill>
            <a:schemeClr val="dk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Lato"/>
              <a:ea typeface="Lato"/>
              <a:cs typeface="Lato"/>
              <a:sym typeface="Lato"/>
            </a:endParaRPr>
          </a:p>
        </p:txBody>
      </p:sp>
      <p:grpSp>
        <p:nvGrpSpPr>
          <p:cNvPr id="12" name="Google Shape;12;p1"/>
          <p:cNvGrpSpPr/>
          <p:nvPr/>
        </p:nvGrpSpPr>
        <p:grpSpPr>
          <a:xfrm>
            <a:off x="359722" y="66"/>
            <a:ext cx="432030" cy="951676"/>
            <a:chOff x="5372826" y="1844824"/>
            <a:chExt cx="1457100" cy="3209700"/>
          </a:xfrm>
        </p:grpSpPr>
        <p:sp>
          <p:nvSpPr>
            <p:cNvPr id="13" name="Google Shape;13;p1"/>
            <p:cNvSpPr/>
            <p:nvPr/>
          </p:nvSpPr>
          <p:spPr>
            <a:xfrm>
              <a:off x="5372826" y="1844824"/>
              <a:ext cx="1457100" cy="3209700"/>
            </a:xfrm>
            <a:prstGeom prst="rect">
              <a:avLst/>
            </a:prstGeom>
            <a:solidFill>
              <a:schemeClr val="accen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Lato"/>
                <a:ea typeface="Lato"/>
                <a:cs typeface="Lato"/>
                <a:sym typeface="Lato"/>
              </a:endParaRPr>
            </a:p>
          </p:txBody>
        </p:sp>
        <p:sp>
          <p:nvSpPr>
            <p:cNvPr id="14" name="Google Shape;14;p1"/>
            <p:cNvSpPr/>
            <p:nvPr/>
          </p:nvSpPr>
          <p:spPr>
            <a:xfrm>
              <a:off x="5760666" y="3050717"/>
              <a:ext cx="681407" cy="1548241"/>
            </a:xfrm>
            <a:custGeom>
              <a:avLst/>
              <a:gdLst/>
              <a:ahLst/>
              <a:cxnLst/>
              <a:rect l="l" t="t" r="r" b="b"/>
              <a:pathLst>
                <a:path w="3164" h="7179" extrusionOk="0">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grpSp>
      <p:sp>
        <p:nvSpPr>
          <p:cNvPr id="15" name="Google Shape;15;p1"/>
          <p:cNvSpPr/>
          <p:nvPr/>
        </p:nvSpPr>
        <p:spPr>
          <a:xfrm rot="10800000">
            <a:off x="6583500" y="-25"/>
            <a:ext cx="2560500" cy="2239200"/>
          </a:xfrm>
          <a:prstGeom prst="rtTriangle">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highlight>
                <a:schemeClr val="dk2"/>
              </a:highlight>
              <a:latin typeface="Lato"/>
              <a:ea typeface="Lato"/>
              <a:cs typeface="Lato"/>
              <a:sym typeface="Lato"/>
            </a:endParaRPr>
          </a:p>
        </p:txBody>
      </p:sp>
      <p:pic>
        <p:nvPicPr>
          <p:cNvPr id="16" name="Google Shape;16;p1"/>
          <p:cNvPicPr preferRelativeResize="0"/>
          <p:nvPr/>
        </p:nvPicPr>
        <p:blipFill>
          <a:blip r:embed="rId39">
            <a:alphaModFix/>
          </a:blip>
          <a:stretch>
            <a:fillRect/>
          </a:stretch>
        </p:blipFill>
        <p:spPr>
          <a:xfrm>
            <a:off x="8051775" y="206275"/>
            <a:ext cx="847725" cy="88582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Lst>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gdpr-info.eu/issues/personal-data/"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gdpr-info.eu/art-5-gdpr/" TargetMode="External"/><Relationship Id="rId5" Type="http://schemas.openxmlformats.org/officeDocument/2006/relationships/image" Target="../media/image8.png"/><Relationship Id="rId4" Type="http://schemas.openxmlformats.org/officeDocument/2006/relationships/hyperlink" Target="https://yle.fi/aihe/a/20-1000087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allea.org/code-of-conduct/"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hyperlink" Target="mailto:kati.clements@jyu.fi" TargetMode="External"/><Relationship Id="rId4" Type="http://schemas.openxmlformats.org/officeDocument/2006/relationships/hyperlink" Target="mailto:saana.s.s.mehtala@jyu.f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39"/>
          <p:cNvSpPr txBox="1">
            <a:spLocks noGrp="1"/>
          </p:cNvSpPr>
          <p:nvPr>
            <p:ph type="ctrTitle"/>
          </p:nvPr>
        </p:nvSpPr>
        <p:spPr>
          <a:xfrm>
            <a:off x="2245200" y="2068404"/>
            <a:ext cx="4653600" cy="1499100"/>
          </a:xfrm>
          <a:prstGeom prst="rect">
            <a:avLst/>
          </a:prstGeom>
          <a:noFill/>
          <a:ln>
            <a:noFill/>
          </a:ln>
        </p:spPr>
        <p:txBody>
          <a:bodyPr spcFirstLastPara="1" wrap="square" lIns="0" tIns="0" rIns="0" bIns="0" anchor="ctr" anchorCtr="0">
            <a:noAutofit/>
          </a:bodyPr>
          <a:lstStyle/>
          <a:p>
            <a:pPr marL="0" lvl="0" indent="0" algn="ctr" rtl="0">
              <a:lnSpc>
                <a:spcPct val="90000"/>
              </a:lnSpc>
              <a:spcBef>
                <a:spcPts val="0"/>
              </a:spcBef>
              <a:spcAft>
                <a:spcPts val="0"/>
              </a:spcAft>
              <a:buClr>
                <a:schemeClr val="lt1"/>
              </a:buClr>
              <a:buSzPts val="3000"/>
              <a:buFont typeface="Aleo"/>
              <a:buNone/>
            </a:pPr>
            <a:r>
              <a:rPr lang="en-GB"/>
              <a:t>Trust Towards Information Systems and Meaningful Data Use</a:t>
            </a:r>
            <a:endParaRPr sz="1700" b="0" i="1"/>
          </a:p>
        </p:txBody>
      </p:sp>
      <p:sp>
        <p:nvSpPr>
          <p:cNvPr id="389" name="Google Shape;389;p39"/>
          <p:cNvSpPr txBox="1">
            <a:spLocks noGrp="1"/>
          </p:cNvSpPr>
          <p:nvPr>
            <p:ph type="subTitle" idx="1"/>
          </p:nvPr>
        </p:nvSpPr>
        <p:spPr>
          <a:xfrm>
            <a:off x="5694850" y="4279075"/>
            <a:ext cx="3171000" cy="482100"/>
          </a:xfrm>
          <a:prstGeom prst="rect">
            <a:avLst/>
          </a:prstGeom>
          <a:noFill/>
          <a:ln>
            <a:noFill/>
          </a:ln>
        </p:spPr>
        <p:txBody>
          <a:bodyPr spcFirstLastPara="1" wrap="square" lIns="0" tIns="0" rIns="0" bIns="0" anchor="t" anchorCtr="0">
            <a:noAutofit/>
          </a:bodyPr>
          <a:lstStyle/>
          <a:p>
            <a:pPr marL="0" lvl="0" indent="0" algn="r" rtl="0">
              <a:lnSpc>
                <a:spcPct val="120000"/>
              </a:lnSpc>
              <a:spcBef>
                <a:spcPts val="300"/>
              </a:spcBef>
              <a:spcAft>
                <a:spcPts val="0"/>
              </a:spcAft>
              <a:buClr>
                <a:schemeClr val="dk1"/>
              </a:buClr>
              <a:buSzPts val="1100"/>
              <a:buFont typeface="Arial"/>
              <a:buNone/>
            </a:pPr>
            <a:r>
              <a:rPr lang="en-GB"/>
              <a:t>Dr. Saana Mehtälä</a:t>
            </a:r>
            <a:endParaRPr/>
          </a:p>
          <a:p>
            <a:pPr marL="0" lvl="0" indent="0" algn="r" rtl="0">
              <a:lnSpc>
                <a:spcPct val="120000"/>
              </a:lnSpc>
              <a:spcBef>
                <a:spcPts val="300"/>
              </a:spcBef>
              <a:spcAft>
                <a:spcPts val="0"/>
              </a:spcAft>
              <a:buClr>
                <a:schemeClr val="dk1"/>
              </a:buClr>
              <a:buSzPts val="1100"/>
              <a:buFont typeface="Arial"/>
              <a:buNone/>
            </a:pPr>
            <a:r>
              <a:rPr lang="en-GB"/>
              <a:t>Dr. Kati Clements</a:t>
            </a:r>
            <a:endParaRPr/>
          </a:p>
        </p:txBody>
      </p:sp>
      <p:sp>
        <p:nvSpPr>
          <p:cNvPr id="390" name="Google Shape;390;p39"/>
          <p:cNvSpPr txBox="1">
            <a:spLocks noGrp="1"/>
          </p:cNvSpPr>
          <p:nvPr>
            <p:ph type="dt" idx="10"/>
          </p:nvPr>
        </p:nvSpPr>
        <p:spPr>
          <a:xfrm>
            <a:off x="5818766" y="3589497"/>
            <a:ext cx="526500" cy="1218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r>
              <a:rPr lang="en-GB"/>
              <a:t>23.6.2022</a:t>
            </a:r>
            <a:endParaRPr/>
          </a:p>
        </p:txBody>
      </p:sp>
      <p:sp>
        <p:nvSpPr>
          <p:cNvPr id="391" name="Google Shape;391;p39"/>
          <p:cNvSpPr txBox="1">
            <a:spLocks noGrp="1"/>
          </p:cNvSpPr>
          <p:nvPr>
            <p:ph type="sldNum" idx="12"/>
          </p:nvPr>
        </p:nvSpPr>
        <p:spPr>
          <a:xfrm>
            <a:off x="6345324" y="3589622"/>
            <a:ext cx="243000" cy="1215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GB"/>
              <a:t>1</a:t>
            </a:fld>
            <a:endParaRPr/>
          </a:p>
        </p:txBody>
      </p:sp>
      <p:sp>
        <p:nvSpPr>
          <p:cNvPr id="392" name="Google Shape;392;p39" descr="ECIS 2022"/>
          <p:cNvSpPr/>
          <p:nvPr/>
        </p:nvSpPr>
        <p:spPr>
          <a:xfrm>
            <a:off x="6570222" y="1544324"/>
            <a:ext cx="866700" cy="8667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Lato"/>
              <a:ea typeface="Lato"/>
              <a:cs typeface="Lato"/>
              <a:sym typeface="Lato"/>
            </a:endParaRPr>
          </a:p>
        </p:txBody>
      </p:sp>
      <p:pic>
        <p:nvPicPr>
          <p:cNvPr id="393" name="Google Shape;393;p39"/>
          <p:cNvPicPr preferRelativeResize="0"/>
          <p:nvPr/>
        </p:nvPicPr>
        <p:blipFill>
          <a:blip r:embed="rId3">
            <a:alphaModFix/>
          </a:blip>
          <a:stretch>
            <a:fillRect/>
          </a:stretch>
        </p:blipFill>
        <p:spPr>
          <a:xfrm>
            <a:off x="8018125" y="213000"/>
            <a:ext cx="847725" cy="885825"/>
          </a:xfrm>
          <a:prstGeom prst="rect">
            <a:avLst/>
          </a:prstGeom>
          <a:noFill/>
          <a:ln>
            <a:noFill/>
          </a:ln>
        </p:spPr>
      </p:pic>
      <p:sp>
        <p:nvSpPr>
          <p:cNvPr id="394" name="Google Shape;394;p39"/>
          <p:cNvSpPr txBox="1">
            <a:spLocks noGrp="1"/>
          </p:cNvSpPr>
          <p:nvPr>
            <p:ph type="subTitle" idx="1"/>
          </p:nvPr>
        </p:nvSpPr>
        <p:spPr>
          <a:xfrm>
            <a:off x="301975" y="4354375"/>
            <a:ext cx="4269900" cy="4821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300"/>
              </a:spcBef>
              <a:spcAft>
                <a:spcPts val="0"/>
              </a:spcAft>
              <a:buClr>
                <a:schemeClr val="dk1"/>
              </a:buClr>
              <a:buSzPts val="1100"/>
              <a:buFont typeface="Arial"/>
              <a:buNone/>
            </a:pPr>
            <a:r>
              <a:rPr lang="en-GB" i="1"/>
              <a:t>WP4 – Building Human Resources Capacity</a:t>
            </a:r>
            <a:endParaRPr i="1"/>
          </a:p>
          <a:p>
            <a:pPr marL="0" lvl="0" indent="0" algn="l" rtl="0">
              <a:lnSpc>
                <a:spcPct val="120000"/>
              </a:lnSpc>
              <a:spcBef>
                <a:spcPts val="300"/>
              </a:spcBef>
              <a:spcAft>
                <a:spcPts val="0"/>
              </a:spcAft>
              <a:buClr>
                <a:schemeClr val="dk1"/>
              </a:buClr>
              <a:buSzPts val="1100"/>
              <a:buFont typeface="Arial"/>
              <a:buNone/>
            </a:pPr>
            <a:r>
              <a:rPr lang="en-GB" i="1"/>
              <a:t>Regular workshop on research activities, WS 26.1.2026</a:t>
            </a:r>
            <a:endParaRPr i="1"/>
          </a:p>
        </p:txBody>
      </p:sp>
      <p:pic>
        <p:nvPicPr>
          <p:cNvPr id="395" name="Google Shape;395;p39"/>
          <p:cNvPicPr preferRelativeResize="0"/>
          <p:nvPr/>
        </p:nvPicPr>
        <p:blipFill>
          <a:blip r:embed="rId4">
            <a:alphaModFix/>
          </a:blip>
          <a:stretch>
            <a:fillRect/>
          </a:stretch>
        </p:blipFill>
        <p:spPr>
          <a:xfrm>
            <a:off x="179138" y="213002"/>
            <a:ext cx="2773023" cy="6188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48"/>
          <p:cNvSpPr>
            <a:spLocks noGrp="1"/>
          </p:cNvSpPr>
          <p:nvPr>
            <p:ph type="pic" idx="2"/>
          </p:nvPr>
        </p:nvSpPr>
        <p:spPr>
          <a:xfrm>
            <a:off x="3869922" y="0"/>
            <a:ext cx="5274000" cy="5143500"/>
          </a:xfrm>
          <a:prstGeom prst="rect">
            <a:avLst/>
          </a:prstGeom>
        </p:spPr>
      </p:sp>
      <p:sp>
        <p:nvSpPr>
          <p:cNvPr id="474" name="Google Shape;474;p48"/>
          <p:cNvSpPr txBox="1">
            <a:spLocks noGrp="1"/>
          </p:cNvSpPr>
          <p:nvPr>
            <p:ph type="ctrTitle"/>
          </p:nvPr>
        </p:nvSpPr>
        <p:spPr>
          <a:xfrm>
            <a:off x="525175" y="2459600"/>
            <a:ext cx="2405400" cy="1405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Data in Information Systems</a:t>
            </a:r>
            <a:endParaRPr/>
          </a:p>
        </p:txBody>
      </p:sp>
      <p:sp>
        <p:nvSpPr>
          <p:cNvPr id="475" name="Google Shape;475;p48"/>
          <p:cNvSpPr txBox="1">
            <a:spLocks noGrp="1"/>
          </p:cNvSpPr>
          <p:nvPr>
            <p:ph type="subTitle" idx="1"/>
          </p:nvPr>
        </p:nvSpPr>
        <p:spPr>
          <a:xfrm>
            <a:off x="413175" y="3979875"/>
            <a:ext cx="2465100" cy="432000"/>
          </a:xfrm>
          <a:prstGeom prst="rect">
            <a:avLst/>
          </a:prstGeom>
        </p:spPr>
        <p:txBody>
          <a:bodyPr spcFirstLastPara="1" wrap="square" lIns="0" tIns="0" rIns="0" bIns="0" anchor="t" anchorCtr="0">
            <a:noAutofit/>
          </a:bodyPr>
          <a:lstStyle/>
          <a:p>
            <a:pPr marL="0" lvl="0" indent="0" algn="l" rtl="0">
              <a:spcBef>
                <a:spcPts val="300"/>
              </a:spcBef>
              <a:spcAft>
                <a:spcPts val="0"/>
              </a:spcAft>
              <a:buNone/>
            </a:pPr>
            <a:endParaRPr/>
          </a:p>
        </p:txBody>
      </p:sp>
      <p:pic>
        <p:nvPicPr>
          <p:cNvPr id="476" name="Google Shape;476;p48"/>
          <p:cNvPicPr preferRelativeResize="0"/>
          <p:nvPr/>
        </p:nvPicPr>
        <p:blipFill rotWithShape="1">
          <a:blip r:embed="rId3">
            <a:alphaModFix/>
          </a:blip>
          <a:srcRect l="9605" r="9677"/>
          <a:stretch/>
        </p:blipFill>
        <p:spPr>
          <a:xfrm>
            <a:off x="3259125" y="0"/>
            <a:ext cx="5884874" cy="51434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49"/>
          <p:cNvSpPr txBox="1">
            <a:spLocks noGrp="1"/>
          </p:cNvSpPr>
          <p:nvPr>
            <p:ph type="body" idx="1"/>
          </p:nvPr>
        </p:nvSpPr>
        <p:spPr>
          <a:xfrm>
            <a:off x="784975" y="978550"/>
            <a:ext cx="4582800" cy="3484500"/>
          </a:xfrm>
          <a:prstGeom prst="rect">
            <a:avLst/>
          </a:prstGeom>
        </p:spPr>
        <p:txBody>
          <a:bodyPr spcFirstLastPara="1" wrap="square" lIns="0" tIns="0" rIns="0" bIns="0" anchor="t" anchorCtr="0">
            <a:noAutofit/>
          </a:bodyPr>
          <a:lstStyle/>
          <a:p>
            <a:pPr marL="457200" lvl="0" indent="-298450" algn="l" rtl="0">
              <a:spcBef>
                <a:spcPts val="300"/>
              </a:spcBef>
              <a:spcAft>
                <a:spcPts val="0"/>
              </a:spcAft>
              <a:buSzPts val="1100"/>
              <a:buChar char="•"/>
            </a:pPr>
            <a:r>
              <a:rPr lang="en-GB" sz="1100"/>
              <a:t>Through the use of technology, many organizations </a:t>
            </a:r>
            <a:r>
              <a:rPr lang="en-GB" sz="1100" b="1"/>
              <a:t>have access </a:t>
            </a:r>
            <a:r>
              <a:rPr lang="en-GB" sz="1100"/>
              <a:t>to a lot of data about their employees</a:t>
            </a:r>
            <a:endParaRPr sz="1100"/>
          </a:p>
          <a:p>
            <a:pPr marL="914400" lvl="1" indent="-298450" algn="l" rtl="0">
              <a:spcBef>
                <a:spcPts val="0"/>
              </a:spcBef>
              <a:spcAft>
                <a:spcPts val="0"/>
              </a:spcAft>
              <a:buSzPts val="1100"/>
              <a:buChar char="–"/>
            </a:pPr>
            <a:r>
              <a:rPr lang="en-GB" sz="1100"/>
              <a:t>systems automatically log data, devices can be monitored etc.</a:t>
            </a:r>
            <a:endParaRPr sz="1100"/>
          </a:p>
          <a:p>
            <a:pPr marL="457200" lvl="0" indent="-298450" algn="l" rtl="0">
              <a:spcBef>
                <a:spcPts val="0"/>
              </a:spcBef>
              <a:spcAft>
                <a:spcPts val="0"/>
              </a:spcAft>
              <a:buSzPts val="1100"/>
              <a:buFont typeface="Noto Sans Symbols"/>
              <a:buChar char="•"/>
            </a:pPr>
            <a:r>
              <a:rPr lang="en-GB" sz="1100"/>
              <a:t>Data collection methods need to align with the </a:t>
            </a:r>
            <a:r>
              <a:rPr lang="en-GB" sz="1100" b="1"/>
              <a:t>purposes</a:t>
            </a:r>
            <a:r>
              <a:rPr lang="en-GB" sz="1100"/>
              <a:t> of data use</a:t>
            </a:r>
            <a:endParaRPr sz="1100"/>
          </a:p>
          <a:p>
            <a:pPr marL="457200" lvl="0" indent="-298450" algn="l" rtl="0">
              <a:spcBef>
                <a:spcPts val="0"/>
              </a:spcBef>
              <a:spcAft>
                <a:spcPts val="0"/>
              </a:spcAft>
              <a:buSzPts val="1100"/>
              <a:buChar char="•"/>
            </a:pPr>
            <a:r>
              <a:rPr lang="en-GB" sz="1100"/>
              <a:t>The more data you collect, the more you need to justify</a:t>
            </a:r>
            <a:endParaRPr sz="1100"/>
          </a:p>
          <a:p>
            <a:pPr marL="914400" lvl="1" indent="-298450" algn="l" rtl="0">
              <a:spcBef>
                <a:spcPts val="0"/>
              </a:spcBef>
              <a:spcAft>
                <a:spcPts val="0"/>
              </a:spcAft>
              <a:buSzPts val="1100"/>
              <a:buChar char="–"/>
            </a:pPr>
            <a:r>
              <a:rPr lang="en-GB" sz="1100"/>
              <a:t>Purposes of </a:t>
            </a:r>
            <a:r>
              <a:rPr lang="en-GB" sz="1100" b="1"/>
              <a:t>specific systems</a:t>
            </a:r>
            <a:r>
              <a:rPr lang="en-GB" sz="1100"/>
              <a:t> and how data is collected within them</a:t>
            </a:r>
            <a:endParaRPr sz="1100"/>
          </a:p>
          <a:p>
            <a:pPr marL="914400" lvl="1" indent="-298450" algn="l" rtl="0">
              <a:spcBef>
                <a:spcPts val="0"/>
              </a:spcBef>
              <a:spcAft>
                <a:spcPts val="0"/>
              </a:spcAft>
              <a:buSzPts val="1100"/>
              <a:buChar char="–"/>
            </a:pPr>
            <a:r>
              <a:rPr lang="en-GB" sz="1100"/>
              <a:t>The role of each system as a part of </a:t>
            </a:r>
            <a:r>
              <a:rPr lang="en-GB" sz="1100" b="1"/>
              <a:t>network of systems</a:t>
            </a:r>
            <a:r>
              <a:rPr lang="en-GB" sz="1100"/>
              <a:t> (e.g., information can become more </a:t>
            </a:r>
            <a:r>
              <a:rPr lang="en-GB" sz="1100" b="1"/>
              <a:t>identifiable</a:t>
            </a:r>
            <a:r>
              <a:rPr lang="en-GB" sz="1100"/>
              <a:t> once data across systems is combined)</a:t>
            </a:r>
            <a:endParaRPr sz="1100"/>
          </a:p>
          <a:p>
            <a:pPr marL="457200" lvl="0" indent="-298450" algn="l" rtl="0">
              <a:spcBef>
                <a:spcPts val="0"/>
              </a:spcBef>
              <a:spcAft>
                <a:spcPts val="0"/>
              </a:spcAft>
              <a:buSzPts val="1100"/>
              <a:buChar char="•"/>
            </a:pPr>
            <a:r>
              <a:rPr lang="en-GB" sz="1100"/>
              <a:t>The more </a:t>
            </a:r>
            <a:r>
              <a:rPr lang="en-GB" sz="1100" i="1"/>
              <a:t>sensitive </a:t>
            </a:r>
            <a:r>
              <a:rPr lang="en-GB" sz="1100"/>
              <a:t>the information collected, the more solid the justification needs to be</a:t>
            </a:r>
            <a:endParaRPr sz="1100"/>
          </a:p>
          <a:p>
            <a:pPr marL="914400" lvl="0" indent="-298450" algn="l" rtl="0">
              <a:spcBef>
                <a:spcPts val="0"/>
              </a:spcBef>
              <a:spcAft>
                <a:spcPts val="0"/>
              </a:spcAft>
              <a:buSzPts val="1100"/>
              <a:buChar char="•"/>
            </a:pPr>
            <a:r>
              <a:rPr lang="en-GB" sz="1100"/>
              <a:t>E.g., the concept of </a:t>
            </a:r>
            <a:r>
              <a:rPr lang="en-GB" sz="1100" b="1">
                <a:solidFill>
                  <a:srgbClr val="F1563F"/>
                </a:solidFill>
              </a:rPr>
              <a:t>personal information </a:t>
            </a:r>
            <a:r>
              <a:rPr lang="en-GB" sz="1100"/>
              <a:t>can be viewed very broadly (enough if you can recognize yourself in the data)</a:t>
            </a:r>
            <a:endParaRPr sz="1100"/>
          </a:p>
        </p:txBody>
      </p:sp>
      <p:sp>
        <p:nvSpPr>
          <p:cNvPr id="482" name="Google Shape;482;p49"/>
          <p:cNvSpPr txBox="1">
            <a:spLocks noGrp="1"/>
          </p:cNvSpPr>
          <p:nvPr>
            <p:ph type="title"/>
          </p:nvPr>
        </p:nvSpPr>
        <p:spPr>
          <a:xfrm>
            <a:off x="1022550" y="364675"/>
            <a:ext cx="5825400" cy="495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solidFill>
                  <a:schemeClr val="accent1"/>
                </a:solidFill>
              </a:rPr>
              <a:t>Available</a:t>
            </a:r>
            <a:r>
              <a:rPr lang="en-GB"/>
              <a:t> data for organizations</a:t>
            </a:r>
            <a:endParaRPr/>
          </a:p>
        </p:txBody>
      </p:sp>
      <p:sp>
        <p:nvSpPr>
          <p:cNvPr id="483" name="Google Shape;483;p49"/>
          <p:cNvSpPr txBox="1"/>
          <p:nvPr/>
        </p:nvSpPr>
        <p:spPr>
          <a:xfrm>
            <a:off x="5861200" y="2160575"/>
            <a:ext cx="2833500" cy="16971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100" i="1">
                <a:solidFill>
                  <a:schemeClr val="dk1"/>
                </a:solidFill>
                <a:latin typeface="Lato"/>
                <a:ea typeface="Lato"/>
                <a:cs typeface="Lato"/>
                <a:sym typeface="Lato"/>
              </a:rPr>
              <a:t>“Personal data are </a:t>
            </a:r>
            <a:r>
              <a:rPr lang="en-GB" sz="1100" b="1" i="1">
                <a:solidFill>
                  <a:schemeClr val="dk1"/>
                </a:solidFill>
                <a:latin typeface="Lato"/>
                <a:ea typeface="Lato"/>
                <a:cs typeface="Lato"/>
                <a:sym typeface="Lato"/>
              </a:rPr>
              <a:t>any information</a:t>
            </a:r>
            <a:r>
              <a:rPr lang="en-GB" sz="1100" i="1">
                <a:solidFill>
                  <a:schemeClr val="dk1"/>
                </a:solidFill>
                <a:latin typeface="Lato"/>
                <a:ea typeface="Lato"/>
                <a:cs typeface="Lato"/>
                <a:sym typeface="Lato"/>
              </a:rPr>
              <a:t> which are related to an identified or identifiable </a:t>
            </a:r>
            <a:r>
              <a:rPr lang="en-GB" sz="1100" b="1" i="1">
                <a:solidFill>
                  <a:schemeClr val="dk1"/>
                </a:solidFill>
                <a:latin typeface="Lato"/>
                <a:ea typeface="Lato"/>
                <a:cs typeface="Lato"/>
                <a:sym typeface="Lato"/>
              </a:rPr>
              <a:t>natural person</a:t>
            </a:r>
            <a:r>
              <a:rPr lang="en-GB" sz="1100" i="1">
                <a:solidFill>
                  <a:schemeClr val="dk1"/>
                </a:solidFill>
                <a:latin typeface="Lato"/>
                <a:ea typeface="Lato"/>
                <a:cs typeface="Lato"/>
                <a:sym typeface="Lato"/>
              </a:rPr>
              <a:t>.</a:t>
            </a:r>
            <a:endParaRPr sz="1100" i="1">
              <a:solidFill>
                <a:schemeClr val="dk1"/>
              </a:solidFill>
              <a:latin typeface="Lato"/>
              <a:ea typeface="Lato"/>
              <a:cs typeface="Lato"/>
              <a:sym typeface="Lato"/>
            </a:endParaRPr>
          </a:p>
          <a:p>
            <a:pPr marL="0" lvl="0" indent="0" algn="l" rtl="0">
              <a:spcBef>
                <a:spcPts val="0"/>
              </a:spcBef>
              <a:spcAft>
                <a:spcPts val="0"/>
              </a:spcAft>
              <a:buNone/>
            </a:pPr>
            <a:endParaRPr sz="1100" i="1">
              <a:solidFill>
                <a:schemeClr val="dk1"/>
              </a:solidFill>
              <a:latin typeface="Lato"/>
              <a:ea typeface="Lato"/>
              <a:cs typeface="Lato"/>
              <a:sym typeface="Lato"/>
            </a:endParaRPr>
          </a:p>
          <a:p>
            <a:pPr marL="0" lvl="0" indent="0" algn="l" rtl="0">
              <a:spcBef>
                <a:spcPts val="0"/>
              </a:spcBef>
              <a:spcAft>
                <a:spcPts val="0"/>
              </a:spcAft>
              <a:buNone/>
            </a:pPr>
            <a:r>
              <a:rPr lang="en-GB" sz="1100" i="1">
                <a:solidFill>
                  <a:schemeClr val="dk1"/>
                </a:solidFill>
                <a:latin typeface="Lato"/>
                <a:ea typeface="Lato"/>
                <a:cs typeface="Lato"/>
                <a:sym typeface="Lato"/>
              </a:rPr>
              <a:t>The data subjects are identifiable if they can be directly </a:t>
            </a:r>
            <a:r>
              <a:rPr lang="en-GB" sz="1100" b="1" i="1">
                <a:solidFill>
                  <a:schemeClr val="dk1"/>
                </a:solidFill>
                <a:latin typeface="Lato"/>
                <a:ea typeface="Lato"/>
                <a:cs typeface="Lato"/>
                <a:sym typeface="Lato"/>
              </a:rPr>
              <a:t>or indirectly</a:t>
            </a:r>
            <a:r>
              <a:rPr lang="en-GB" sz="1100" i="1">
                <a:solidFill>
                  <a:schemeClr val="dk1"/>
                </a:solidFill>
                <a:latin typeface="Lato"/>
                <a:ea typeface="Lato"/>
                <a:cs typeface="Lato"/>
                <a:sym typeface="Lato"/>
              </a:rPr>
              <a:t> identified … Since the definition includes “any information,” one must assume that the term “personal data” should be </a:t>
            </a:r>
            <a:r>
              <a:rPr lang="en-GB" sz="1100" b="1" i="1">
                <a:solidFill>
                  <a:schemeClr val="dk1"/>
                </a:solidFill>
                <a:latin typeface="Lato"/>
                <a:ea typeface="Lato"/>
                <a:cs typeface="Lato"/>
                <a:sym typeface="Lato"/>
              </a:rPr>
              <a:t>as broadly interpreted as possible</a:t>
            </a:r>
            <a:r>
              <a:rPr lang="en-GB" sz="1100" i="1">
                <a:solidFill>
                  <a:schemeClr val="dk1"/>
                </a:solidFill>
                <a:latin typeface="Lato"/>
                <a:ea typeface="Lato"/>
                <a:cs typeface="Lato"/>
                <a:sym typeface="Lato"/>
              </a:rPr>
              <a:t>.”</a:t>
            </a:r>
            <a:endParaRPr sz="1100" i="1">
              <a:solidFill>
                <a:schemeClr val="dk1"/>
              </a:solidFill>
              <a:latin typeface="Lato"/>
              <a:ea typeface="Lato"/>
              <a:cs typeface="Lato"/>
              <a:sym typeface="Lato"/>
            </a:endParaRPr>
          </a:p>
          <a:p>
            <a:pPr marL="0" lvl="0" indent="0" algn="l" rtl="0">
              <a:spcBef>
                <a:spcPts val="0"/>
              </a:spcBef>
              <a:spcAft>
                <a:spcPts val="0"/>
              </a:spcAft>
              <a:buNone/>
            </a:pPr>
            <a:endParaRPr sz="1100" i="1">
              <a:solidFill>
                <a:schemeClr val="dk1"/>
              </a:solidFill>
              <a:latin typeface="Lato"/>
              <a:ea typeface="Lato"/>
              <a:cs typeface="Lato"/>
              <a:sym typeface="Lato"/>
            </a:endParaRPr>
          </a:p>
          <a:p>
            <a:pPr marL="0" lvl="0" indent="0" algn="l" rtl="0">
              <a:spcBef>
                <a:spcPts val="0"/>
              </a:spcBef>
              <a:spcAft>
                <a:spcPts val="0"/>
              </a:spcAft>
              <a:buNone/>
            </a:pPr>
            <a:endParaRPr sz="1100" i="1">
              <a:solidFill>
                <a:schemeClr val="dk1"/>
              </a:solidFill>
              <a:latin typeface="Lato"/>
              <a:ea typeface="Lato"/>
              <a:cs typeface="Lato"/>
              <a:sym typeface="Lato"/>
            </a:endParaRPr>
          </a:p>
        </p:txBody>
      </p:sp>
      <p:sp>
        <p:nvSpPr>
          <p:cNvPr id="484" name="Google Shape;484;p49"/>
          <p:cNvSpPr txBox="1"/>
          <p:nvPr/>
        </p:nvSpPr>
        <p:spPr>
          <a:xfrm>
            <a:off x="6317225" y="3812775"/>
            <a:ext cx="2429700" cy="16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900" u="sng">
                <a:solidFill>
                  <a:schemeClr val="hlink"/>
                </a:solidFill>
                <a:latin typeface="Lato"/>
                <a:ea typeface="Lato"/>
                <a:cs typeface="Lato"/>
                <a:sym typeface="Lato"/>
                <a:hlinkClick r:id="rId3"/>
              </a:rPr>
              <a:t>https://gdpr-info.eu/issues/personal-data/</a:t>
            </a:r>
            <a:r>
              <a:rPr lang="en-GB" sz="900">
                <a:solidFill>
                  <a:schemeClr val="dk1"/>
                </a:solidFill>
                <a:latin typeface="Lato"/>
                <a:ea typeface="Lato"/>
                <a:cs typeface="Lato"/>
                <a:sym typeface="Lato"/>
              </a:rPr>
              <a:t> </a:t>
            </a:r>
            <a:endParaRPr sz="900">
              <a:solidFill>
                <a:schemeClr val="dk1"/>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50"/>
          <p:cNvSpPr txBox="1">
            <a:spLocks noGrp="1"/>
          </p:cNvSpPr>
          <p:nvPr>
            <p:ph type="title"/>
          </p:nvPr>
        </p:nvSpPr>
        <p:spPr>
          <a:xfrm>
            <a:off x="1007601" y="357200"/>
            <a:ext cx="4517100" cy="8103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2"/>
              </a:buClr>
              <a:buSzPts val="2400"/>
              <a:buFont typeface="Aleo"/>
              <a:buNone/>
            </a:pPr>
            <a:r>
              <a:rPr lang="en-GB"/>
              <a:t>Principles for Data Collection</a:t>
            </a:r>
            <a:endParaRPr/>
          </a:p>
        </p:txBody>
      </p:sp>
      <p:sp>
        <p:nvSpPr>
          <p:cNvPr id="490" name="Google Shape;490;p50"/>
          <p:cNvSpPr txBox="1">
            <a:spLocks noGrp="1"/>
          </p:cNvSpPr>
          <p:nvPr>
            <p:ph type="body" idx="1"/>
          </p:nvPr>
        </p:nvSpPr>
        <p:spPr>
          <a:xfrm>
            <a:off x="441075" y="1263450"/>
            <a:ext cx="3394200" cy="3150000"/>
          </a:xfrm>
          <a:prstGeom prst="rect">
            <a:avLst/>
          </a:prstGeom>
        </p:spPr>
        <p:txBody>
          <a:bodyPr spcFirstLastPara="1" wrap="square" lIns="0" tIns="0" rIns="0" bIns="0" anchor="t" anchorCtr="0">
            <a:noAutofit/>
          </a:bodyPr>
          <a:lstStyle/>
          <a:p>
            <a:pPr marL="457200" lvl="0" indent="-304800" algn="l" rtl="0">
              <a:spcBef>
                <a:spcPts val="300"/>
              </a:spcBef>
              <a:spcAft>
                <a:spcPts val="0"/>
              </a:spcAft>
              <a:buSzPts val="1200"/>
              <a:buChar char="•"/>
            </a:pPr>
            <a:r>
              <a:rPr lang="en-GB" sz="1200"/>
              <a:t>Only collecting information that is needed / necessary for specific organizational purposes</a:t>
            </a:r>
            <a:endParaRPr sz="1200"/>
          </a:p>
          <a:p>
            <a:pPr marL="457200" lvl="0" indent="-304800" algn="l" rtl="0">
              <a:spcBef>
                <a:spcPts val="0"/>
              </a:spcBef>
              <a:spcAft>
                <a:spcPts val="0"/>
              </a:spcAft>
              <a:buSzPts val="1200"/>
              <a:buChar char="•"/>
            </a:pPr>
            <a:r>
              <a:rPr lang="en-GB" sz="1200"/>
              <a:t>Understanding </a:t>
            </a:r>
            <a:r>
              <a:rPr lang="en-GB" sz="1200" b="1"/>
              <a:t>users’ rights</a:t>
            </a:r>
            <a:r>
              <a:rPr lang="en-GB" sz="1200"/>
              <a:t> and </a:t>
            </a:r>
            <a:r>
              <a:rPr lang="en-GB" sz="1200" b="1"/>
              <a:t>clearly explaining</a:t>
            </a:r>
            <a:r>
              <a:rPr lang="en-GB" sz="1200"/>
              <a:t> users what they are giving their consent to upon using a system</a:t>
            </a:r>
            <a:endParaRPr sz="1200"/>
          </a:p>
          <a:p>
            <a:pPr marL="914400" lvl="1" indent="-304800" algn="l" rtl="0">
              <a:spcBef>
                <a:spcPts val="0"/>
              </a:spcBef>
              <a:spcAft>
                <a:spcPts val="0"/>
              </a:spcAft>
              <a:buSzPts val="1200"/>
              <a:buChar char="–"/>
            </a:pPr>
            <a:r>
              <a:rPr lang="en-GB" sz="1200"/>
              <a:t>E.g., GDPR vs. traditional cookie policies..</a:t>
            </a:r>
            <a:endParaRPr sz="1200"/>
          </a:p>
          <a:p>
            <a:pPr marL="457200" lvl="0" indent="-304800" algn="l" rtl="0">
              <a:spcBef>
                <a:spcPts val="0"/>
              </a:spcBef>
              <a:spcAft>
                <a:spcPts val="0"/>
              </a:spcAft>
              <a:buSzPts val="1200"/>
              <a:buChar char="•"/>
            </a:pPr>
            <a:r>
              <a:rPr lang="en-GB" sz="1200"/>
              <a:t>Need to follow </a:t>
            </a:r>
            <a:r>
              <a:rPr lang="en-GB" sz="1200" b="1"/>
              <a:t>ethical principles</a:t>
            </a:r>
            <a:r>
              <a:rPr lang="en-GB" sz="1200"/>
              <a:t> and synthesize </a:t>
            </a:r>
            <a:r>
              <a:rPr lang="en-GB" sz="1200" b="1"/>
              <a:t>legislative</a:t>
            </a:r>
            <a:r>
              <a:rPr lang="en-GB" sz="1200"/>
              <a:t>, </a:t>
            </a:r>
            <a:r>
              <a:rPr lang="en-GB" sz="1200" b="1"/>
              <a:t>organizational</a:t>
            </a:r>
            <a:r>
              <a:rPr lang="en-GB" sz="1200"/>
              <a:t> and </a:t>
            </a:r>
            <a:r>
              <a:rPr lang="en-GB" sz="1200" b="1"/>
              <a:t>system development</a:t>
            </a:r>
            <a:r>
              <a:rPr lang="en-GB" sz="1200"/>
              <a:t> policies</a:t>
            </a:r>
            <a:endParaRPr sz="1200"/>
          </a:p>
          <a:p>
            <a:pPr marL="457200" lvl="0" indent="0" algn="l" rtl="0">
              <a:spcBef>
                <a:spcPts val="300"/>
              </a:spcBef>
              <a:spcAft>
                <a:spcPts val="0"/>
              </a:spcAft>
              <a:buNone/>
            </a:pPr>
            <a:endParaRPr sz="1200"/>
          </a:p>
          <a:p>
            <a:pPr marL="0" lvl="0" indent="0" algn="l" rtl="0">
              <a:spcBef>
                <a:spcPts val="300"/>
              </a:spcBef>
              <a:spcAft>
                <a:spcPts val="0"/>
              </a:spcAft>
              <a:buNone/>
            </a:pPr>
            <a:r>
              <a:rPr lang="en-GB" sz="1200"/>
              <a:t>→ Finding the balance between </a:t>
            </a:r>
            <a:r>
              <a:rPr lang="en-GB" sz="1200" b="1"/>
              <a:t>rights of individuals</a:t>
            </a:r>
            <a:r>
              <a:rPr lang="en-GB" sz="1200"/>
              <a:t> and </a:t>
            </a:r>
            <a:r>
              <a:rPr lang="en-GB" sz="1200" b="1"/>
              <a:t>organizational objectives</a:t>
            </a:r>
            <a:endParaRPr sz="1200" b="1"/>
          </a:p>
        </p:txBody>
      </p:sp>
      <p:pic>
        <p:nvPicPr>
          <p:cNvPr id="491" name="Google Shape;491;p50"/>
          <p:cNvPicPr preferRelativeResize="0"/>
          <p:nvPr/>
        </p:nvPicPr>
        <p:blipFill>
          <a:blip r:embed="rId3">
            <a:alphaModFix/>
          </a:blip>
          <a:stretch>
            <a:fillRect/>
          </a:stretch>
        </p:blipFill>
        <p:spPr>
          <a:xfrm>
            <a:off x="5255588" y="2467071"/>
            <a:ext cx="3706025" cy="1833025"/>
          </a:xfrm>
          <a:prstGeom prst="rect">
            <a:avLst/>
          </a:prstGeom>
          <a:noFill/>
          <a:ln>
            <a:noFill/>
          </a:ln>
        </p:spPr>
      </p:pic>
      <p:sp>
        <p:nvSpPr>
          <p:cNvPr id="492" name="Google Shape;492;p50"/>
          <p:cNvSpPr txBox="1"/>
          <p:nvPr/>
        </p:nvSpPr>
        <p:spPr>
          <a:xfrm>
            <a:off x="5255650" y="4336100"/>
            <a:ext cx="3705900" cy="336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1000"/>
              <a:t>The Finnish Broadcasting Company </a:t>
            </a:r>
            <a:r>
              <a:rPr lang="en-GB" sz="1000" u="sng">
                <a:solidFill>
                  <a:schemeClr val="hlink"/>
                </a:solidFill>
                <a:latin typeface="Lato"/>
                <a:ea typeface="Lato"/>
                <a:cs typeface="Lato"/>
                <a:sym typeface="Lato"/>
                <a:hlinkClick r:id="rId4"/>
              </a:rPr>
              <a:t>https://yle.fi/aihe/a/20-10000870</a:t>
            </a:r>
            <a:r>
              <a:rPr lang="en-GB" sz="1000">
                <a:solidFill>
                  <a:schemeClr val="dk1"/>
                </a:solidFill>
                <a:latin typeface="Lato"/>
                <a:ea typeface="Lato"/>
                <a:cs typeface="Lato"/>
                <a:sym typeface="Lato"/>
              </a:rPr>
              <a:t> (25.1.2026) </a:t>
            </a:r>
            <a:endParaRPr sz="1000">
              <a:solidFill>
                <a:schemeClr val="dk1"/>
              </a:solidFill>
              <a:latin typeface="Lato"/>
              <a:ea typeface="Lato"/>
              <a:cs typeface="Lato"/>
              <a:sym typeface="Lato"/>
            </a:endParaRPr>
          </a:p>
        </p:txBody>
      </p:sp>
      <p:pic>
        <p:nvPicPr>
          <p:cNvPr id="493" name="Google Shape;493;p50"/>
          <p:cNvPicPr preferRelativeResize="0"/>
          <p:nvPr/>
        </p:nvPicPr>
        <p:blipFill>
          <a:blip r:embed="rId5">
            <a:alphaModFix/>
          </a:blip>
          <a:stretch>
            <a:fillRect/>
          </a:stretch>
        </p:blipFill>
        <p:spPr>
          <a:xfrm>
            <a:off x="3992075" y="1433525"/>
            <a:ext cx="4004349" cy="887125"/>
          </a:xfrm>
          <a:prstGeom prst="rect">
            <a:avLst/>
          </a:prstGeom>
          <a:noFill/>
          <a:ln>
            <a:noFill/>
          </a:ln>
        </p:spPr>
      </p:pic>
      <p:sp>
        <p:nvSpPr>
          <p:cNvPr id="494" name="Google Shape;494;p50"/>
          <p:cNvSpPr txBox="1"/>
          <p:nvPr/>
        </p:nvSpPr>
        <p:spPr>
          <a:xfrm>
            <a:off x="4235925" y="1167500"/>
            <a:ext cx="3760500" cy="179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900"/>
              <a:t>General Data Protection Regulation </a:t>
            </a:r>
            <a:r>
              <a:rPr lang="en-GB" sz="900" u="sng">
                <a:solidFill>
                  <a:schemeClr val="hlink"/>
                </a:solidFill>
                <a:latin typeface="Lato"/>
                <a:ea typeface="Lato"/>
                <a:cs typeface="Lato"/>
                <a:sym typeface="Lato"/>
                <a:hlinkClick r:id="rId6"/>
              </a:rPr>
              <a:t>https://gdpr-info.eu/art-5-gdpr/</a:t>
            </a:r>
            <a:r>
              <a:rPr lang="en-GB" sz="900">
                <a:solidFill>
                  <a:schemeClr val="dk1"/>
                </a:solidFill>
                <a:latin typeface="Lato"/>
                <a:ea typeface="Lato"/>
                <a:cs typeface="Lato"/>
                <a:sym typeface="Lato"/>
              </a:rPr>
              <a:t> </a:t>
            </a:r>
            <a:endParaRPr sz="900">
              <a:solidFill>
                <a:schemeClr val="dk1"/>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51"/>
          <p:cNvSpPr txBox="1">
            <a:spLocks noGrp="1"/>
          </p:cNvSpPr>
          <p:nvPr>
            <p:ph type="title"/>
          </p:nvPr>
        </p:nvSpPr>
        <p:spPr>
          <a:xfrm>
            <a:off x="1007603" y="357188"/>
            <a:ext cx="77769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Data Practices and Management</a:t>
            </a:r>
            <a:endParaRPr/>
          </a:p>
        </p:txBody>
      </p:sp>
      <p:sp>
        <p:nvSpPr>
          <p:cNvPr id="500" name="Google Shape;500;p51"/>
          <p:cNvSpPr txBox="1">
            <a:spLocks noGrp="1"/>
          </p:cNvSpPr>
          <p:nvPr>
            <p:ph type="body" idx="1"/>
          </p:nvPr>
        </p:nvSpPr>
        <p:spPr>
          <a:xfrm>
            <a:off x="1958725" y="4709900"/>
            <a:ext cx="7117200" cy="221100"/>
          </a:xfrm>
          <a:prstGeom prst="rect">
            <a:avLst/>
          </a:prstGeom>
        </p:spPr>
        <p:txBody>
          <a:bodyPr spcFirstLastPara="1" wrap="square" lIns="0" tIns="0" rIns="0" bIns="0" anchor="t" anchorCtr="0">
            <a:noAutofit/>
          </a:bodyPr>
          <a:lstStyle/>
          <a:p>
            <a:pPr marL="0" lvl="0" indent="0" algn="r" rtl="0">
              <a:spcBef>
                <a:spcPts val="300"/>
              </a:spcBef>
              <a:spcAft>
                <a:spcPts val="0"/>
              </a:spcAft>
              <a:buNone/>
            </a:pPr>
            <a:r>
              <a:rPr lang="en-GB" sz="1100"/>
              <a:t>Allea, 2023. The European Code of Conduct for Research Integrity. </a:t>
            </a:r>
            <a:r>
              <a:rPr lang="en-GB" sz="1100" u="sng">
                <a:solidFill>
                  <a:schemeClr val="hlink"/>
                </a:solidFill>
                <a:hlinkClick r:id="rId3"/>
              </a:rPr>
              <a:t>https://allea.org/code-of-conduct/</a:t>
            </a:r>
            <a:r>
              <a:rPr lang="en-GB" sz="1100"/>
              <a:t> </a:t>
            </a:r>
            <a:endParaRPr sz="1100"/>
          </a:p>
        </p:txBody>
      </p:sp>
      <p:graphicFrame>
        <p:nvGraphicFramePr>
          <p:cNvPr id="501" name="Google Shape;501;p51"/>
          <p:cNvGraphicFramePr/>
          <p:nvPr/>
        </p:nvGraphicFramePr>
        <p:xfrm>
          <a:off x="960000" y="1409163"/>
          <a:ext cx="6528750" cy="3053280"/>
        </p:xfrm>
        <a:graphic>
          <a:graphicData uri="http://schemas.openxmlformats.org/drawingml/2006/table">
            <a:tbl>
              <a:tblPr>
                <a:noFill/>
                <a:tableStyleId>{333E925A-C1E7-4A51-BB74-FBD4E895D3CE}</a:tableStyleId>
              </a:tblPr>
              <a:tblGrid>
                <a:gridCol w="4344825">
                  <a:extLst>
                    <a:ext uri="{9D8B030D-6E8A-4147-A177-3AD203B41FA5}">
                      <a16:colId xmlns:a16="http://schemas.microsoft.com/office/drawing/2014/main" val="20000"/>
                    </a:ext>
                  </a:extLst>
                </a:gridCol>
                <a:gridCol w="2183925">
                  <a:extLst>
                    <a:ext uri="{9D8B030D-6E8A-4147-A177-3AD203B41FA5}">
                      <a16:colId xmlns:a16="http://schemas.microsoft.com/office/drawing/2014/main" val="20001"/>
                    </a:ext>
                  </a:extLst>
                </a:gridCol>
              </a:tblGrid>
              <a:tr h="355950">
                <a:tc>
                  <a:txBody>
                    <a:bodyPr/>
                    <a:lstStyle/>
                    <a:p>
                      <a:pPr marL="0" lvl="0" indent="0" algn="l" rtl="0">
                        <a:spcBef>
                          <a:spcPts val="0"/>
                        </a:spcBef>
                        <a:spcAft>
                          <a:spcPts val="0"/>
                        </a:spcAft>
                        <a:buNone/>
                      </a:pPr>
                      <a:r>
                        <a:rPr lang="en-GB" sz="900" b="1"/>
                        <a:t>Data-related quote</a:t>
                      </a:r>
                      <a:endParaRPr sz="900" b="1"/>
                    </a:p>
                  </a:txBody>
                  <a:tcPr marL="91425" marR="91425" marT="91425" marB="91425"/>
                </a:tc>
                <a:tc>
                  <a:txBody>
                    <a:bodyPr/>
                    <a:lstStyle/>
                    <a:p>
                      <a:pPr marL="0" lvl="0" indent="0" algn="l" rtl="0">
                        <a:spcBef>
                          <a:spcPts val="0"/>
                        </a:spcBef>
                        <a:spcAft>
                          <a:spcPts val="0"/>
                        </a:spcAft>
                        <a:buNone/>
                      </a:pPr>
                      <a:r>
                        <a:rPr lang="en-GB" sz="900" b="1"/>
                        <a:t>Important aspects</a:t>
                      </a:r>
                      <a:endParaRPr sz="900" b="1"/>
                    </a:p>
                  </a:txBody>
                  <a:tcPr marL="91425" marR="91425" marT="91425" marB="91425"/>
                </a:tc>
                <a:extLst>
                  <a:ext uri="{0D108BD9-81ED-4DB2-BD59-A6C34878D82A}">
                    <a16:rowId xmlns:a16="http://schemas.microsoft.com/office/drawing/2014/main" val="10000"/>
                  </a:ext>
                </a:extLst>
              </a:tr>
              <a:tr h="542850">
                <a:tc>
                  <a:txBody>
                    <a:bodyPr/>
                    <a:lstStyle/>
                    <a:p>
                      <a:pPr marL="0" lvl="0" indent="0" algn="l" rtl="0">
                        <a:spcBef>
                          <a:spcPts val="0"/>
                        </a:spcBef>
                        <a:spcAft>
                          <a:spcPts val="0"/>
                        </a:spcAft>
                        <a:buNone/>
                      </a:pPr>
                      <a:r>
                        <a:rPr lang="en-GB" sz="900"/>
                        <a:t>…ensure appropriate stewardship, curation, and preservation of all data, metadata, protocols, code, software, and other research materials for a reasonable and clearly stated period”</a:t>
                      </a:r>
                      <a:endParaRPr sz="900"/>
                    </a:p>
                  </a:txBody>
                  <a:tcPr marL="91425" marR="91425" marT="91425" marB="91425"/>
                </a:tc>
                <a:tc>
                  <a:txBody>
                    <a:bodyPr/>
                    <a:lstStyle/>
                    <a:p>
                      <a:pPr marL="0" lvl="0" indent="0" algn="l" rtl="0">
                        <a:spcBef>
                          <a:spcPts val="0"/>
                        </a:spcBef>
                        <a:spcAft>
                          <a:spcPts val="0"/>
                        </a:spcAft>
                        <a:buNone/>
                      </a:pPr>
                      <a:r>
                        <a:rPr lang="en-GB" sz="900"/>
                        <a:t>Appropriate preservation of data over specific </a:t>
                      </a:r>
                      <a:r>
                        <a:rPr lang="en-GB" sz="900" b="1"/>
                        <a:t>time</a:t>
                      </a:r>
                      <a:r>
                        <a:rPr lang="en-GB" sz="900"/>
                        <a:t> frame</a:t>
                      </a:r>
                      <a:endParaRPr sz="900"/>
                    </a:p>
                  </a:txBody>
                  <a:tcPr marL="91425" marR="91425" marT="91425" marB="91425"/>
                </a:tc>
                <a:extLst>
                  <a:ext uri="{0D108BD9-81ED-4DB2-BD59-A6C34878D82A}">
                    <a16:rowId xmlns:a16="http://schemas.microsoft.com/office/drawing/2014/main" val="10001"/>
                  </a:ext>
                </a:extLst>
              </a:tr>
              <a:tr h="534425">
                <a:tc>
                  <a:txBody>
                    <a:bodyPr/>
                    <a:lstStyle/>
                    <a:p>
                      <a:pPr marL="0" lvl="0" indent="0" algn="l" rtl="0">
                        <a:spcBef>
                          <a:spcPts val="0"/>
                        </a:spcBef>
                        <a:spcAft>
                          <a:spcPts val="0"/>
                        </a:spcAft>
                        <a:buNone/>
                      </a:pPr>
                      <a:r>
                        <a:rPr lang="en-GB" sz="900"/>
                        <a:t>…ensure that access to data is as open as possible, as closed as necessary, and where appropriate in line with the FAIR Principles (Findable, Accessible, Interoperable and Reusable) for data management.”</a:t>
                      </a:r>
                      <a:endParaRPr sz="900"/>
                    </a:p>
                  </a:txBody>
                  <a:tcPr marL="91425" marR="91425" marT="91425" marB="91425"/>
                </a:tc>
                <a:tc>
                  <a:txBody>
                    <a:bodyPr/>
                    <a:lstStyle/>
                    <a:p>
                      <a:pPr marL="0" lvl="0" indent="0" algn="l" rtl="0">
                        <a:spcBef>
                          <a:spcPts val="0"/>
                        </a:spcBef>
                        <a:spcAft>
                          <a:spcPts val="0"/>
                        </a:spcAft>
                        <a:buNone/>
                      </a:pPr>
                      <a:r>
                        <a:rPr lang="en-GB" sz="900"/>
                        <a:t>Appropriate </a:t>
                      </a:r>
                      <a:r>
                        <a:rPr lang="en-GB" sz="900" b="1"/>
                        <a:t>access</a:t>
                      </a:r>
                      <a:r>
                        <a:rPr lang="en-GB" sz="900"/>
                        <a:t> to data given its characteristics</a:t>
                      </a:r>
                      <a:endParaRPr sz="900"/>
                    </a:p>
                  </a:txBody>
                  <a:tcPr marL="91425" marR="91425" marT="91425" marB="91425"/>
                </a:tc>
                <a:extLst>
                  <a:ext uri="{0D108BD9-81ED-4DB2-BD59-A6C34878D82A}">
                    <a16:rowId xmlns:a16="http://schemas.microsoft.com/office/drawing/2014/main" val="10002"/>
                  </a:ext>
                </a:extLst>
              </a:tr>
              <a:tr h="330075">
                <a:tc>
                  <a:txBody>
                    <a:bodyPr/>
                    <a:lstStyle/>
                    <a:p>
                      <a:pPr marL="0" lvl="0" indent="0" algn="l" rtl="0">
                        <a:spcBef>
                          <a:spcPts val="0"/>
                        </a:spcBef>
                        <a:spcAft>
                          <a:spcPts val="0"/>
                        </a:spcAft>
                        <a:buNone/>
                      </a:pPr>
                      <a:r>
                        <a:rPr lang="en-GB" sz="900"/>
                        <a:t>…acknowledge data, metadata, protocols, code, software, and other research materials as legitimate and citable products of research.”</a:t>
                      </a:r>
                      <a:endParaRPr sz="900"/>
                    </a:p>
                  </a:txBody>
                  <a:tcPr marL="91425" marR="91425" marT="91425" marB="91425"/>
                </a:tc>
                <a:tc>
                  <a:txBody>
                    <a:bodyPr/>
                    <a:lstStyle/>
                    <a:p>
                      <a:pPr marL="0" lvl="0" indent="0" algn="l" rtl="0">
                        <a:spcBef>
                          <a:spcPts val="0"/>
                        </a:spcBef>
                        <a:spcAft>
                          <a:spcPts val="0"/>
                        </a:spcAft>
                        <a:buNone/>
                      </a:pPr>
                      <a:r>
                        <a:rPr lang="en-GB" sz="900" b="1"/>
                        <a:t>Trustworthiness</a:t>
                      </a:r>
                      <a:r>
                        <a:rPr lang="en-GB" sz="900"/>
                        <a:t> of data </a:t>
                      </a:r>
                      <a:endParaRPr sz="900"/>
                    </a:p>
                  </a:txBody>
                  <a:tcPr marL="91425" marR="91425" marT="91425" marB="91425"/>
                </a:tc>
                <a:extLst>
                  <a:ext uri="{0D108BD9-81ED-4DB2-BD59-A6C34878D82A}">
                    <a16:rowId xmlns:a16="http://schemas.microsoft.com/office/drawing/2014/main" val="10003"/>
                  </a:ext>
                </a:extLst>
              </a:tr>
              <a:tr h="467225">
                <a:tc>
                  <a:txBody>
                    <a:bodyPr/>
                    <a:lstStyle/>
                    <a:p>
                      <a:pPr marL="0" lvl="0" indent="0" algn="l" rtl="0">
                        <a:spcBef>
                          <a:spcPts val="0"/>
                        </a:spcBef>
                        <a:spcAft>
                          <a:spcPts val="0"/>
                        </a:spcAft>
                        <a:buNone/>
                      </a:pPr>
                      <a:r>
                        <a:rPr lang="en-GB" sz="900"/>
                        <a:t>…ensure that any contracts or agreements relating to research results</a:t>
                      </a:r>
                      <a:endParaRPr sz="900"/>
                    </a:p>
                    <a:p>
                      <a:pPr marL="0" lvl="0" indent="0" algn="l" rtl="0">
                        <a:spcBef>
                          <a:spcPts val="0"/>
                        </a:spcBef>
                        <a:spcAft>
                          <a:spcPts val="0"/>
                        </a:spcAft>
                        <a:buNone/>
                      </a:pPr>
                      <a:r>
                        <a:rPr lang="en-GB" sz="900"/>
                        <a:t>include equitable and fair provisions for the management of their use, ownership, and protection under intellectual property rights.”</a:t>
                      </a:r>
                      <a:endParaRPr sz="900"/>
                    </a:p>
                  </a:txBody>
                  <a:tcPr marL="91425" marR="91425" marT="91425" marB="91425"/>
                </a:tc>
                <a:tc>
                  <a:txBody>
                    <a:bodyPr/>
                    <a:lstStyle/>
                    <a:p>
                      <a:pPr marL="0" lvl="0" indent="0" algn="l" rtl="0">
                        <a:spcBef>
                          <a:spcPts val="0"/>
                        </a:spcBef>
                        <a:spcAft>
                          <a:spcPts val="0"/>
                        </a:spcAft>
                        <a:buNone/>
                      </a:pPr>
                      <a:r>
                        <a:rPr lang="en-GB" sz="900"/>
                        <a:t>Openness regarding how to access and</a:t>
                      </a:r>
                      <a:r>
                        <a:rPr lang="en-GB" sz="900" b="1"/>
                        <a:t> lawfully use</a:t>
                      </a:r>
                      <a:r>
                        <a:rPr lang="en-GB" sz="900"/>
                        <a:t> data</a:t>
                      </a:r>
                      <a:endParaRPr sz="900"/>
                    </a:p>
                  </a:txBody>
                  <a:tcPr marL="91425" marR="91425" marT="91425" marB="91425"/>
                </a:tc>
                <a:extLst>
                  <a:ext uri="{0D108BD9-81ED-4DB2-BD59-A6C34878D82A}">
                    <a16:rowId xmlns:a16="http://schemas.microsoft.com/office/drawing/2014/main" val="10004"/>
                  </a:ext>
                </a:extLst>
              </a:tr>
              <a:tr h="390775">
                <a:tc>
                  <a:txBody>
                    <a:bodyPr/>
                    <a:lstStyle/>
                    <a:p>
                      <a:pPr marL="0" lvl="0" indent="0" algn="l" rtl="0">
                        <a:spcBef>
                          <a:spcPts val="0"/>
                        </a:spcBef>
                        <a:spcAft>
                          <a:spcPts val="0"/>
                        </a:spcAft>
                        <a:buNone/>
                      </a:pPr>
                      <a:r>
                        <a:rPr lang="en-GB" sz="900"/>
                        <a:t>“Researchers inform research participants about how their data will be used, reused, accessed, stored, and deleted, in compliance with GDPR.”</a:t>
                      </a:r>
                      <a:endParaRPr sz="900"/>
                    </a:p>
                  </a:txBody>
                  <a:tcPr marL="91425" marR="91425" marT="91425" marB="91425"/>
                </a:tc>
                <a:tc>
                  <a:txBody>
                    <a:bodyPr/>
                    <a:lstStyle/>
                    <a:p>
                      <a:pPr marL="0" lvl="0" indent="0" algn="l" rtl="0">
                        <a:spcBef>
                          <a:spcPts val="0"/>
                        </a:spcBef>
                        <a:spcAft>
                          <a:spcPts val="0"/>
                        </a:spcAft>
                        <a:buNone/>
                      </a:pPr>
                      <a:r>
                        <a:rPr lang="en-GB" sz="900" b="1"/>
                        <a:t>Transparency </a:t>
                      </a:r>
                      <a:r>
                        <a:rPr lang="en-GB" sz="900"/>
                        <a:t>of data use towards data subjects</a:t>
                      </a:r>
                      <a:endParaRPr sz="900"/>
                    </a:p>
                  </a:txBody>
                  <a:tcPr marL="91425" marR="91425" marT="91425" marB="91425"/>
                </a:tc>
                <a:extLst>
                  <a:ext uri="{0D108BD9-81ED-4DB2-BD59-A6C34878D82A}">
                    <a16:rowId xmlns:a16="http://schemas.microsoft.com/office/drawing/2014/main" val="10005"/>
                  </a:ext>
                </a:extLst>
              </a:tr>
            </a:tbl>
          </a:graphicData>
        </a:graphic>
      </p:graphicFrame>
      <p:sp>
        <p:nvSpPr>
          <p:cNvPr id="502" name="Google Shape;502;p51"/>
          <p:cNvSpPr txBox="1"/>
          <p:nvPr/>
        </p:nvSpPr>
        <p:spPr>
          <a:xfrm>
            <a:off x="1139750" y="995525"/>
            <a:ext cx="4575300" cy="22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a:solidFill>
                  <a:schemeClr val="dk1"/>
                </a:solidFill>
                <a:latin typeface="Lato"/>
                <a:ea typeface="Lato"/>
                <a:cs typeface="Lato"/>
                <a:sym typeface="Lato"/>
              </a:rPr>
              <a:t>“Researchers, research institutions, and organisations…</a:t>
            </a:r>
            <a:endParaRPr sz="1100">
              <a:solidFill>
                <a:schemeClr val="dk1"/>
              </a:solidFill>
              <a:latin typeface="Lato"/>
              <a:ea typeface="Lato"/>
              <a:cs typeface="Lato"/>
              <a:sym typeface="Lato"/>
            </a:endParaRPr>
          </a:p>
        </p:txBody>
      </p:sp>
      <p:sp>
        <p:nvSpPr>
          <p:cNvPr id="503" name="Google Shape;503;p51"/>
          <p:cNvSpPr txBox="1"/>
          <p:nvPr/>
        </p:nvSpPr>
        <p:spPr>
          <a:xfrm>
            <a:off x="4739775" y="4388425"/>
            <a:ext cx="635400" cy="2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a:solidFill>
                  <a:schemeClr val="dk1"/>
                </a:solidFill>
                <a:latin typeface="Lato"/>
                <a:ea typeface="Lato"/>
                <a:cs typeface="Lato"/>
                <a:sym typeface="Lato"/>
              </a:rPr>
              <a:t>(p.7-8)</a:t>
            </a:r>
            <a:endParaRPr sz="1000">
              <a:solidFill>
                <a:schemeClr val="dk1"/>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52"/>
          <p:cNvSpPr txBox="1">
            <a:spLocks noGrp="1"/>
          </p:cNvSpPr>
          <p:nvPr>
            <p:ph type="title"/>
          </p:nvPr>
        </p:nvSpPr>
        <p:spPr>
          <a:xfrm>
            <a:off x="1007601" y="357200"/>
            <a:ext cx="58704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solidFill>
                  <a:srgbClr val="F1563F"/>
                </a:solidFill>
              </a:rPr>
              <a:t>“Useful”</a:t>
            </a:r>
            <a:r>
              <a:rPr lang="en-GB"/>
              <a:t> data</a:t>
            </a:r>
            <a:endParaRPr/>
          </a:p>
        </p:txBody>
      </p:sp>
      <p:sp>
        <p:nvSpPr>
          <p:cNvPr id="509" name="Google Shape;509;p52"/>
          <p:cNvSpPr txBox="1">
            <a:spLocks noGrp="1"/>
          </p:cNvSpPr>
          <p:nvPr>
            <p:ph type="body" idx="1"/>
          </p:nvPr>
        </p:nvSpPr>
        <p:spPr>
          <a:xfrm>
            <a:off x="1187800" y="1008450"/>
            <a:ext cx="3753900" cy="3294600"/>
          </a:xfrm>
          <a:prstGeom prst="rect">
            <a:avLst/>
          </a:prstGeom>
        </p:spPr>
        <p:txBody>
          <a:bodyPr spcFirstLastPara="1" wrap="square" lIns="0" tIns="0" rIns="0" bIns="0" anchor="t" anchorCtr="0">
            <a:noAutofit/>
          </a:bodyPr>
          <a:lstStyle/>
          <a:p>
            <a:pPr marL="457200" lvl="0" indent="-304800" algn="l" rtl="0">
              <a:spcBef>
                <a:spcPts val="300"/>
              </a:spcBef>
              <a:spcAft>
                <a:spcPts val="0"/>
              </a:spcAft>
              <a:buSzPts val="1200"/>
              <a:buChar char="•"/>
            </a:pPr>
            <a:r>
              <a:rPr lang="en-GB" sz="1200"/>
              <a:t>Available data through the lens of specific </a:t>
            </a:r>
            <a:r>
              <a:rPr lang="en-GB" sz="1200" b="1"/>
              <a:t>organizational objectives</a:t>
            </a:r>
            <a:endParaRPr sz="1200" b="1"/>
          </a:p>
          <a:p>
            <a:pPr marL="914400" lvl="1" indent="-304800" algn="l" rtl="0">
              <a:spcBef>
                <a:spcPts val="0"/>
              </a:spcBef>
              <a:spcAft>
                <a:spcPts val="0"/>
              </a:spcAft>
              <a:buSzPts val="1200"/>
              <a:buChar char="–"/>
            </a:pPr>
            <a:r>
              <a:rPr lang="en-GB" sz="1200"/>
              <a:t>“Data is not useful, only information/knowledge/wisdom is useful”</a:t>
            </a:r>
            <a:endParaRPr sz="1200"/>
          </a:p>
          <a:p>
            <a:pPr marL="914400" lvl="1" indent="-304800" algn="l" rtl="0">
              <a:spcBef>
                <a:spcPts val="0"/>
              </a:spcBef>
              <a:spcAft>
                <a:spcPts val="0"/>
              </a:spcAft>
              <a:buSzPts val="1200"/>
              <a:buChar char="–"/>
            </a:pPr>
            <a:r>
              <a:rPr lang="en-GB" sz="1200"/>
              <a:t>How data is structured, interpreted and used for organizational purposes</a:t>
            </a:r>
            <a:endParaRPr sz="1200"/>
          </a:p>
          <a:p>
            <a:pPr marL="457200" lvl="0" indent="-304800" algn="l" rtl="0">
              <a:spcBef>
                <a:spcPts val="0"/>
              </a:spcBef>
              <a:spcAft>
                <a:spcPts val="0"/>
              </a:spcAft>
              <a:buSzPts val="1200"/>
              <a:buChar char="•"/>
            </a:pPr>
            <a:r>
              <a:rPr lang="en-GB" sz="1200" b="1"/>
              <a:t>Visibility</a:t>
            </a:r>
            <a:r>
              <a:rPr lang="en-GB" sz="1200"/>
              <a:t> vs. </a:t>
            </a:r>
            <a:r>
              <a:rPr lang="en-GB" sz="1200" b="1"/>
              <a:t>transparency</a:t>
            </a:r>
            <a:endParaRPr sz="1200" b="1"/>
          </a:p>
          <a:p>
            <a:pPr marL="914400" lvl="1" indent="-304800" algn="l" rtl="0">
              <a:spcBef>
                <a:spcPts val="0"/>
              </a:spcBef>
              <a:spcAft>
                <a:spcPts val="0"/>
              </a:spcAft>
              <a:buSzPts val="1200"/>
              <a:buChar char="–"/>
            </a:pPr>
            <a:r>
              <a:rPr lang="en-GB" sz="1200"/>
              <a:t>Visibility of research outputs</a:t>
            </a:r>
            <a:endParaRPr sz="1200"/>
          </a:p>
          <a:p>
            <a:pPr marL="914400" lvl="1" indent="-304800" algn="l" rtl="0">
              <a:spcBef>
                <a:spcPts val="0"/>
              </a:spcBef>
              <a:spcAft>
                <a:spcPts val="0"/>
              </a:spcAft>
              <a:buSzPts val="1200"/>
              <a:buChar char="–"/>
            </a:pPr>
            <a:r>
              <a:rPr lang="en-GB" sz="1200"/>
              <a:t>Transparency of processes</a:t>
            </a:r>
            <a:endParaRPr sz="1200"/>
          </a:p>
          <a:p>
            <a:pPr marL="457200" lvl="0" indent="-304800" algn="l" rtl="0">
              <a:spcBef>
                <a:spcPts val="0"/>
              </a:spcBef>
              <a:spcAft>
                <a:spcPts val="0"/>
              </a:spcAft>
              <a:buSzPts val="1200"/>
              <a:buChar char="•"/>
            </a:pPr>
            <a:r>
              <a:rPr lang="en-GB" sz="1200"/>
              <a:t>Could vs. should</a:t>
            </a:r>
            <a:endParaRPr sz="1200"/>
          </a:p>
          <a:p>
            <a:pPr marL="914400" lvl="1" indent="-304800" algn="l" rtl="0">
              <a:spcBef>
                <a:spcPts val="0"/>
              </a:spcBef>
              <a:spcAft>
                <a:spcPts val="0"/>
              </a:spcAft>
              <a:buSzPts val="1200"/>
              <a:buChar char="–"/>
            </a:pPr>
            <a:r>
              <a:rPr lang="en-GB" sz="1200"/>
              <a:t>What are the required resources </a:t>
            </a:r>
            <a:r>
              <a:rPr lang="en-GB" sz="1200" b="1"/>
              <a:t>in practice</a:t>
            </a:r>
            <a:endParaRPr sz="1200"/>
          </a:p>
          <a:p>
            <a:pPr marL="914400" lvl="1" indent="-304800" algn="l" rtl="0">
              <a:spcBef>
                <a:spcPts val="0"/>
              </a:spcBef>
              <a:spcAft>
                <a:spcPts val="0"/>
              </a:spcAft>
              <a:buSzPts val="1200"/>
              <a:buChar char="–"/>
            </a:pPr>
            <a:r>
              <a:rPr lang="en-GB" sz="1200"/>
              <a:t>Actual cost of tech and people vs. achieved outcome</a:t>
            </a:r>
            <a:endParaRPr sz="1200"/>
          </a:p>
        </p:txBody>
      </p:sp>
      <p:pic>
        <p:nvPicPr>
          <p:cNvPr id="510" name="Google Shape;510;p52"/>
          <p:cNvPicPr preferRelativeResize="0"/>
          <p:nvPr/>
        </p:nvPicPr>
        <p:blipFill rotWithShape="1">
          <a:blip r:embed="rId3">
            <a:alphaModFix/>
          </a:blip>
          <a:srcRect l="35426" t="38657" r="11435"/>
          <a:stretch/>
        </p:blipFill>
        <p:spPr>
          <a:xfrm>
            <a:off x="6010725" y="2183000"/>
            <a:ext cx="2147798" cy="16522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53"/>
          <p:cNvSpPr txBox="1">
            <a:spLocks noGrp="1"/>
          </p:cNvSpPr>
          <p:nvPr>
            <p:ph type="ctrTitle"/>
          </p:nvPr>
        </p:nvSpPr>
        <p:spPr>
          <a:xfrm>
            <a:off x="525175" y="2766125"/>
            <a:ext cx="2898900" cy="1166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Meaningfulness and Trust</a:t>
            </a:r>
            <a:endParaRPr/>
          </a:p>
        </p:txBody>
      </p:sp>
      <p:sp>
        <p:nvSpPr>
          <p:cNvPr id="516" name="Google Shape;516;p53"/>
          <p:cNvSpPr txBox="1">
            <a:spLocks noGrp="1"/>
          </p:cNvSpPr>
          <p:nvPr>
            <p:ph type="subTitle" idx="1"/>
          </p:nvPr>
        </p:nvSpPr>
        <p:spPr>
          <a:xfrm>
            <a:off x="525174" y="4120000"/>
            <a:ext cx="2861400" cy="432000"/>
          </a:xfrm>
          <a:prstGeom prst="rect">
            <a:avLst/>
          </a:prstGeom>
        </p:spPr>
        <p:txBody>
          <a:bodyPr spcFirstLastPara="1" wrap="square" lIns="0" tIns="0" rIns="0" bIns="0" anchor="t" anchorCtr="0">
            <a:noAutofit/>
          </a:bodyPr>
          <a:lstStyle/>
          <a:p>
            <a:pPr marL="0" lvl="0" indent="0" algn="l" rtl="0">
              <a:spcBef>
                <a:spcPts val="300"/>
              </a:spcBef>
              <a:spcAft>
                <a:spcPts val="0"/>
              </a:spcAft>
              <a:buNone/>
            </a:pPr>
            <a:endParaRPr/>
          </a:p>
        </p:txBody>
      </p:sp>
      <p:pic>
        <p:nvPicPr>
          <p:cNvPr id="517" name="Google Shape;517;p53"/>
          <p:cNvPicPr preferRelativeResize="0"/>
          <p:nvPr/>
        </p:nvPicPr>
        <p:blipFill>
          <a:blip r:embed="rId3">
            <a:alphaModFix/>
          </a:blip>
          <a:stretch>
            <a:fillRect/>
          </a:stretch>
        </p:blipFill>
        <p:spPr>
          <a:xfrm>
            <a:off x="3577696" y="0"/>
            <a:ext cx="4042480" cy="5143501"/>
          </a:xfrm>
          <a:prstGeom prst="rect">
            <a:avLst/>
          </a:prstGeom>
          <a:noFill/>
          <a:ln>
            <a:noFill/>
          </a:ln>
        </p:spPr>
      </p:pic>
      <p:sp>
        <p:nvSpPr>
          <p:cNvPr id="518" name="Google Shape;518;p53"/>
          <p:cNvSpPr/>
          <p:nvPr/>
        </p:nvSpPr>
        <p:spPr>
          <a:xfrm>
            <a:off x="7633025" y="-50"/>
            <a:ext cx="1511100" cy="5143500"/>
          </a:xfrm>
          <a:prstGeom prst="rect">
            <a:avLst/>
          </a:prstGeom>
          <a:solidFill>
            <a:srgbClr val="274E13"/>
          </a:solidFill>
          <a:ln w="9525" cap="flat" cmpd="sng">
            <a:solidFill>
              <a:srgbClr val="274E1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54"/>
          <p:cNvSpPr txBox="1">
            <a:spLocks noGrp="1"/>
          </p:cNvSpPr>
          <p:nvPr>
            <p:ph type="title"/>
          </p:nvPr>
        </p:nvSpPr>
        <p:spPr>
          <a:xfrm>
            <a:off x="1007601" y="357200"/>
            <a:ext cx="58254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What is </a:t>
            </a:r>
            <a:r>
              <a:rPr lang="en-GB">
                <a:solidFill>
                  <a:schemeClr val="accent1"/>
                </a:solidFill>
              </a:rPr>
              <a:t>meaningful</a:t>
            </a:r>
            <a:r>
              <a:rPr lang="en-GB"/>
              <a:t> data?</a:t>
            </a:r>
            <a:endParaRPr/>
          </a:p>
        </p:txBody>
      </p:sp>
      <p:sp>
        <p:nvSpPr>
          <p:cNvPr id="524" name="Google Shape;524;p54"/>
          <p:cNvSpPr txBox="1">
            <a:spLocks noGrp="1"/>
          </p:cNvSpPr>
          <p:nvPr>
            <p:ph type="body" idx="1"/>
          </p:nvPr>
        </p:nvSpPr>
        <p:spPr>
          <a:xfrm>
            <a:off x="865550" y="1121400"/>
            <a:ext cx="4068600" cy="3697800"/>
          </a:xfrm>
          <a:prstGeom prst="rect">
            <a:avLst/>
          </a:prstGeom>
        </p:spPr>
        <p:txBody>
          <a:bodyPr spcFirstLastPara="1" wrap="square" lIns="0" tIns="0" rIns="0" bIns="0" anchor="t" anchorCtr="0">
            <a:noAutofit/>
          </a:bodyPr>
          <a:lstStyle/>
          <a:p>
            <a:pPr marL="457200" lvl="0" indent="-304800" algn="l" rtl="0">
              <a:spcBef>
                <a:spcPts val="300"/>
              </a:spcBef>
              <a:spcAft>
                <a:spcPts val="0"/>
              </a:spcAft>
              <a:buSzPts val="1200"/>
              <a:buChar char="•"/>
            </a:pPr>
            <a:r>
              <a:rPr lang="en-GB" sz="1200"/>
              <a:t>Organizational objectives vs. individuals and the society at large</a:t>
            </a:r>
            <a:endParaRPr sz="1200"/>
          </a:p>
          <a:p>
            <a:pPr marL="914400" lvl="1" indent="-304800" algn="l" rtl="0">
              <a:spcBef>
                <a:spcPts val="0"/>
              </a:spcBef>
              <a:spcAft>
                <a:spcPts val="0"/>
              </a:spcAft>
              <a:buSzPts val="1200"/>
              <a:buChar char="–"/>
            </a:pPr>
            <a:r>
              <a:rPr lang="en-GB" sz="1200" b="1"/>
              <a:t>Useful</a:t>
            </a:r>
            <a:r>
              <a:rPr lang="en-GB" sz="1200"/>
              <a:t> vs. </a:t>
            </a:r>
            <a:r>
              <a:rPr lang="en-GB" sz="1200" b="1"/>
              <a:t>meaningful</a:t>
            </a:r>
            <a:r>
              <a:rPr lang="en-GB" sz="1200"/>
              <a:t> (what is the perspective? e.g. usability vs. user experience)</a:t>
            </a:r>
            <a:endParaRPr sz="1200"/>
          </a:p>
          <a:p>
            <a:pPr marL="457200" lvl="0" indent="-304800" algn="l" rtl="0">
              <a:spcBef>
                <a:spcPts val="0"/>
              </a:spcBef>
              <a:spcAft>
                <a:spcPts val="0"/>
              </a:spcAft>
              <a:buSzPts val="1200"/>
              <a:buChar char="•"/>
            </a:pPr>
            <a:r>
              <a:rPr lang="en-GB" sz="1200"/>
              <a:t>What you actually do based on the data</a:t>
            </a:r>
            <a:endParaRPr sz="1200"/>
          </a:p>
          <a:p>
            <a:pPr marL="914400" lvl="1" indent="-304800" algn="l" rtl="0">
              <a:spcBef>
                <a:spcPts val="0"/>
              </a:spcBef>
              <a:spcAft>
                <a:spcPts val="0"/>
              </a:spcAft>
              <a:buSzPts val="1200"/>
              <a:buChar char="–"/>
            </a:pPr>
            <a:r>
              <a:rPr lang="en-GB" sz="1200"/>
              <a:t>Different ways to </a:t>
            </a:r>
            <a:r>
              <a:rPr lang="en-GB" sz="1200" b="1"/>
              <a:t>interpret</a:t>
            </a:r>
            <a:r>
              <a:rPr lang="en-GB" sz="1200"/>
              <a:t> data – interpretations lead to </a:t>
            </a:r>
            <a:r>
              <a:rPr lang="en-GB" sz="1200" b="1"/>
              <a:t>actions</a:t>
            </a:r>
            <a:r>
              <a:rPr lang="en-GB" sz="1200"/>
              <a:t> that feed future actions etc (regardless whether or not the original interpretation was ‘right’ or ‘wrong’)</a:t>
            </a:r>
            <a:endParaRPr sz="1200"/>
          </a:p>
          <a:p>
            <a:pPr marL="914400" lvl="1" indent="-304800" algn="l" rtl="0">
              <a:spcBef>
                <a:spcPts val="0"/>
              </a:spcBef>
              <a:spcAft>
                <a:spcPts val="0"/>
              </a:spcAft>
              <a:buSzPts val="1200"/>
              <a:buChar char="–"/>
            </a:pPr>
            <a:r>
              <a:rPr lang="en-GB" sz="1200"/>
              <a:t>To whom is the data useful – recognizing potential (e.g., for </a:t>
            </a:r>
            <a:r>
              <a:rPr lang="en-GB" sz="1200" b="1"/>
              <a:t>innovation</a:t>
            </a:r>
            <a:r>
              <a:rPr lang="en-GB" sz="1200"/>
              <a:t>)</a:t>
            </a:r>
            <a:endParaRPr sz="1200"/>
          </a:p>
          <a:p>
            <a:pPr marL="457200" lvl="0" indent="-304800" algn="l" rtl="0">
              <a:spcBef>
                <a:spcPts val="0"/>
              </a:spcBef>
              <a:spcAft>
                <a:spcPts val="0"/>
              </a:spcAft>
              <a:buSzPts val="1200"/>
              <a:buChar char="•"/>
            </a:pPr>
            <a:r>
              <a:rPr lang="en-GB" sz="1200"/>
              <a:t>Does the data somehow </a:t>
            </a:r>
            <a:r>
              <a:rPr lang="en-GB" sz="1200" b="1"/>
              <a:t>enrich</a:t>
            </a:r>
            <a:r>
              <a:rPr lang="en-GB" sz="1200"/>
              <a:t> societal, organizational, individual outcomes?</a:t>
            </a:r>
            <a:endParaRPr sz="1200"/>
          </a:p>
          <a:p>
            <a:pPr marL="914400" lvl="1" indent="-304800" algn="l" rtl="0">
              <a:spcBef>
                <a:spcPts val="0"/>
              </a:spcBef>
              <a:spcAft>
                <a:spcPts val="0"/>
              </a:spcAft>
              <a:buSzPts val="1200"/>
              <a:buChar char="–"/>
            </a:pPr>
            <a:r>
              <a:rPr lang="en-GB" sz="1200"/>
              <a:t>Intended impact</a:t>
            </a:r>
            <a:endParaRPr sz="1200"/>
          </a:p>
          <a:p>
            <a:pPr marL="914400" lvl="1" indent="-304800" algn="l" rtl="0">
              <a:spcBef>
                <a:spcPts val="0"/>
              </a:spcBef>
              <a:spcAft>
                <a:spcPts val="0"/>
              </a:spcAft>
              <a:buSzPts val="1200"/>
              <a:buChar char="–"/>
            </a:pPr>
            <a:r>
              <a:rPr lang="en-GB" sz="1200"/>
              <a:t>Unexpected (positive) impact</a:t>
            </a:r>
            <a:endParaRPr sz="1200"/>
          </a:p>
        </p:txBody>
      </p:sp>
      <p:pic>
        <p:nvPicPr>
          <p:cNvPr id="525" name="Google Shape;525;p54"/>
          <p:cNvPicPr preferRelativeResize="0"/>
          <p:nvPr/>
        </p:nvPicPr>
        <p:blipFill>
          <a:blip r:embed="rId3">
            <a:alphaModFix/>
          </a:blip>
          <a:stretch>
            <a:fillRect/>
          </a:stretch>
        </p:blipFill>
        <p:spPr>
          <a:xfrm>
            <a:off x="5179350" y="1962850"/>
            <a:ext cx="3303875" cy="247789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55"/>
          <p:cNvSpPr txBox="1">
            <a:spLocks noGrp="1"/>
          </p:cNvSpPr>
          <p:nvPr>
            <p:ph type="title"/>
          </p:nvPr>
        </p:nvSpPr>
        <p:spPr>
          <a:xfrm>
            <a:off x="1007600" y="357200"/>
            <a:ext cx="5414400" cy="50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Example – Finnish HE students’ health problems and disabilities (EUROSTUDENT 2023)</a:t>
            </a:r>
            <a:endParaRPr/>
          </a:p>
        </p:txBody>
      </p:sp>
      <p:sp>
        <p:nvSpPr>
          <p:cNvPr id="531" name="Google Shape;531;p55"/>
          <p:cNvSpPr txBox="1">
            <a:spLocks noGrp="1"/>
          </p:cNvSpPr>
          <p:nvPr>
            <p:ph type="body" idx="1"/>
          </p:nvPr>
        </p:nvSpPr>
        <p:spPr>
          <a:xfrm>
            <a:off x="791575" y="1569975"/>
            <a:ext cx="3111000" cy="2736300"/>
          </a:xfrm>
          <a:prstGeom prst="rect">
            <a:avLst/>
          </a:prstGeom>
        </p:spPr>
        <p:txBody>
          <a:bodyPr spcFirstLastPara="1" wrap="square" lIns="0" tIns="0" rIns="0" bIns="0" anchor="t" anchorCtr="0">
            <a:noAutofit/>
          </a:bodyPr>
          <a:lstStyle/>
          <a:p>
            <a:pPr marL="457200" lvl="0" indent="-304800" algn="l" rtl="0">
              <a:spcBef>
                <a:spcPts val="300"/>
              </a:spcBef>
              <a:spcAft>
                <a:spcPts val="0"/>
              </a:spcAft>
              <a:buSzPts val="1200"/>
              <a:buChar char="•"/>
            </a:pPr>
            <a:r>
              <a:rPr lang="en-GB" sz="1200"/>
              <a:t>nearly 1 in 4 students report </a:t>
            </a:r>
            <a:r>
              <a:rPr lang="en-GB" sz="1200" b="1">
                <a:solidFill>
                  <a:srgbClr val="F1563F"/>
                </a:solidFill>
              </a:rPr>
              <a:t>mental health problems</a:t>
            </a:r>
            <a:endParaRPr sz="1200" b="1">
              <a:solidFill>
                <a:srgbClr val="F1563F"/>
              </a:solidFill>
            </a:endParaRPr>
          </a:p>
          <a:p>
            <a:pPr marL="457200" lvl="0" indent="-304800" algn="l" rtl="0">
              <a:spcBef>
                <a:spcPts val="0"/>
              </a:spcBef>
              <a:spcAft>
                <a:spcPts val="0"/>
              </a:spcAft>
              <a:buSzPts val="1200"/>
              <a:buChar char="•"/>
            </a:pPr>
            <a:r>
              <a:rPr lang="en-GB" sz="1200"/>
              <a:t>1 in 8 students report </a:t>
            </a:r>
            <a:r>
              <a:rPr lang="en-GB" sz="1200" b="1">
                <a:solidFill>
                  <a:schemeClr val="accent1"/>
                </a:solidFill>
              </a:rPr>
              <a:t>chronic illnesses</a:t>
            </a:r>
            <a:endParaRPr sz="1200" b="1">
              <a:solidFill>
                <a:schemeClr val="accent1"/>
              </a:solidFill>
            </a:endParaRPr>
          </a:p>
          <a:p>
            <a:pPr marL="457200" lvl="0" indent="-304800" algn="l" rtl="0">
              <a:spcBef>
                <a:spcPts val="0"/>
              </a:spcBef>
              <a:spcAft>
                <a:spcPts val="0"/>
              </a:spcAft>
              <a:buSzPts val="1200"/>
              <a:buChar char="•"/>
            </a:pPr>
            <a:r>
              <a:rPr lang="en-GB" sz="1200" b="1">
                <a:solidFill>
                  <a:schemeClr val="accent1"/>
                </a:solidFill>
              </a:rPr>
              <a:t>ADHD/dyslexia</a:t>
            </a:r>
            <a:r>
              <a:rPr lang="en-GB" sz="1200"/>
              <a:t> 1 in 14 students</a:t>
            </a:r>
            <a:endParaRPr sz="1200"/>
          </a:p>
          <a:p>
            <a:pPr marL="457200" lvl="0" indent="-304800" algn="l" rtl="0">
              <a:spcBef>
                <a:spcPts val="0"/>
              </a:spcBef>
              <a:spcAft>
                <a:spcPts val="0"/>
              </a:spcAft>
              <a:buSzPts val="1200"/>
              <a:buChar char="•"/>
            </a:pPr>
            <a:r>
              <a:rPr lang="en-GB" sz="1200"/>
              <a:t>Only half “none of the above”</a:t>
            </a:r>
            <a:endParaRPr sz="1200"/>
          </a:p>
          <a:p>
            <a:pPr marL="457200" lvl="0" indent="-304800" algn="l" rtl="0">
              <a:spcBef>
                <a:spcPts val="0"/>
              </a:spcBef>
              <a:spcAft>
                <a:spcPts val="0"/>
              </a:spcAft>
              <a:buSzPts val="1200"/>
              <a:buChar char="•"/>
            </a:pPr>
            <a:r>
              <a:rPr lang="en-GB" sz="1200"/>
              <a:t>Mental health problems and ADHD/dyslexia most often viewed as </a:t>
            </a:r>
            <a:r>
              <a:rPr lang="en-GB" sz="1200" b="1"/>
              <a:t>noteworthy challenges</a:t>
            </a:r>
            <a:r>
              <a:rPr lang="en-GB" sz="1200"/>
              <a:t> to studies</a:t>
            </a:r>
            <a:endParaRPr sz="1200"/>
          </a:p>
        </p:txBody>
      </p:sp>
      <p:sp>
        <p:nvSpPr>
          <p:cNvPr id="532" name="Google Shape;532;p55"/>
          <p:cNvSpPr txBox="1"/>
          <p:nvPr/>
        </p:nvSpPr>
        <p:spPr>
          <a:xfrm>
            <a:off x="366325" y="4624525"/>
            <a:ext cx="8627100" cy="224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800">
                <a:solidFill>
                  <a:schemeClr val="dk1"/>
                </a:solidFill>
                <a:latin typeface="Lato"/>
                <a:ea typeface="Lato"/>
                <a:cs typeface="Lato"/>
                <a:sym typeface="Lato"/>
              </a:rPr>
              <a:t>Laamanen, M., Ladonlahti, T., Häkkinen, P. &amp; Kärkkäinen, T (2023). Is student well-being at risk? Higher education students' self-reported health problems and disabilities, digital competency and studying during the covid-19 pandemic. Publications of the Ministry of Education and Culture, Finland 2023:41</a:t>
            </a:r>
            <a:endParaRPr sz="800">
              <a:solidFill>
                <a:schemeClr val="dk1"/>
              </a:solidFill>
              <a:latin typeface="Lato"/>
              <a:ea typeface="Lato"/>
              <a:cs typeface="Lato"/>
              <a:sym typeface="Lato"/>
            </a:endParaRPr>
          </a:p>
        </p:txBody>
      </p:sp>
      <p:sp>
        <p:nvSpPr>
          <p:cNvPr id="533" name="Google Shape;533;p55"/>
          <p:cNvSpPr txBox="1">
            <a:spLocks noGrp="1"/>
          </p:cNvSpPr>
          <p:nvPr>
            <p:ph type="body" idx="1"/>
          </p:nvPr>
        </p:nvSpPr>
        <p:spPr>
          <a:xfrm>
            <a:off x="3999675" y="1569975"/>
            <a:ext cx="3977100" cy="2822700"/>
          </a:xfrm>
          <a:prstGeom prst="rect">
            <a:avLst/>
          </a:prstGeom>
        </p:spPr>
        <p:txBody>
          <a:bodyPr spcFirstLastPara="1" wrap="square" lIns="0" tIns="0" rIns="0" bIns="0" anchor="t" anchorCtr="0">
            <a:noAutofit/>
          </a:bodyPr>
          <a:lstStyle/>
          <a:p>
            <a:pPr marL="457200" lvl="0" indent="-304800" algn="l" rtl="0">
              <a:spcBef>
                <a:spcPts val="300"/>
              </a:spcBef>
              <a:spcAft>
                <a:spcPts val="0"/>
              </a:spcAft>
              <a:buSzPts val="1200"/>
              <a:buChar char="•"/>
            </a:pPr>
            <a:r>
              <a:rPr lang="en-GB" sz="1200"/>
              <a:t>How can we make sure that the tech used at our institution </a:t>
            </a:r>
            <a:r>
              <a:rPr lang="en-GB" sz="1200" b="1"/>
              <a:t>enriches</a:t>
            </a:r>
            <a:r>
              <a:rPr lang="en-GB" sz="1200"/>
              <a:t> the lives of our students?</a:t>
            </a:r>
            <a:endParaRPr sz="1200"/>
          </a:p>
          <a:p>
            <a:pPr marL="457200" lvl="0" indent="-304800" algn="l" rtl="0">
              <a:spcBef>
                <a:spcPts val="0"/>
              </a:spcBef>
              <a:spcAft>
                <a:spcPts val="0"/>
              </a:spcAft>
              <a:buSzPts val="1200"/>
              <a:buChar char="•"/>
            </a:pPr>
            <a:r>
              <a:rPr lang="en-GB" sz="1200"/>
              <a:t>Are our </a:t>
            </a:r>
            <a:r>
              <a:rPr lang="en-GB" sz="1200" b="1"/>
              <a:t>accessibility-related policies</a:t>
            </a:r>
            <a:r>
              <a:rPr lang="en-GB" sz="1200"/>
              <a:t> created with these statistics in mind? How do we view accessibility?</a:t>
            </a:r>
            <a:endParaRPr sz="1200"/>
          </a:p>
          <a:p>
            <a:pPr marL="457200" lvl="0" indent="-304800" algn="l" rtl="0">
              <a:spcBef>
                <a:spcPts val="0"/>
              </a:spcBef>
              <a:spcAft>
                <a:spcPts val="0"/>
              </a:spcAft>
              <a:buSzPts val="1200"/>
              <a:buChar char="•"/>
            </a:pPr>
            <a:r>
              <a:rPr lang="en-GB" sz="1200"/>
              <a:t>We know that many of our students likely have some challenges with their mental health – if they are not willing to share their specific situations, how can we </a:t>
            </a:r>
            <a:r>
              <a:rPr lang="en-GB" sz="1200" b="1"/>
              <a:t>proactively</a:t>
            </a:r>
            <a:r>
              <a:rPr lang="en-GB" sz="1200"/>
              <a:t> support them?</a:t>
            </a:r>
            <a:endParaRPr sz="1200"/>
          </a:p>
          <a:p>
            <a:pPr marL="457200" lvl="0" indent="-304800" algn="l" rtl="0">
              <a:spcBef>
                <a:spcPts val="0"/>
              </a:spcBef>
              <a:spcAft>
                <a:spcPts val="0"/>
              </a:spcAft>
              <a:buSzPts val="1200"/>
              <a:buChar char="•"/>
            </a:pPr>
            <a:r>
              <a:rPr lang="en-GB" sz="1200"/>
              <a:t>Similar challenges rise with</a:t>
            </a:r>
            <a:r>
              <a:rPr lang="en-GB" sz="1200" b="1"/>
              <a:t> GenAI use – </a:t>
            </a:r>
            <a:r>
              <a:rPr lang="en-GB" sz="1200"/>
              <a:t>how can we make the decisions, if one or more parts of the process are a </a:t>
            </a:r>
            <a:r>
              <a:rPr lang="en-GB" sz="1200" b="1"/>
              <a:t>‘black box’</a:t>
            </a:r>
            <a:r>
              <a:rPr lang="en-GB" sz="1200"/>
              <a:t>?</a:t>
            </a:r>
            <a:endParaRPr sz="12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p56"/>
          <p:cNvSpPr txBox="1">
            <a:spLocks noGrp="1"/>
          </p:cNvSpPr>
          <p:nvPr>
            <p:ph type="body" idx="1"/>
          </p:nvPr>
        </p:nvSpPr>
        <p:spPr>
          <a:xfrm>
            <a:off x="867225" y="1039150"/>
            <a:ext cx="5008800" cy="3551100"/>
          </a:xfrm>
          <a:prstGeom prst="rect">
            <a:avLst/>
          </a:prstGeom>
          <a:noFill/>
          <a:ln>
            <a:noFill/>
          </a:ln>
        </p:spPr>
        <p:txBody>
          <a:bodyPr spcFirstLastPara="1" wrap="square" lIns="0" tIns="0" rIns="0" bIns="0" anchor="t" anchorCtr="0">
            <a:noAutofit/>
          </a:bodyPr>
          <a:lstStyle/>
          <a:p>
            <a:pPr marL="457200" lvl="0" indent="-304800" algn="l" rtl="0">
              <a:spcBef>
                <a:spcPts val="0"/>
              </a:spcBef>
              <a:spcAft>
                <a:spcPts val="0"/>
              </a:spcAft>
              <a:buSzPts val="1200"/>
              <a:buChar char="•"/>
            </a:pPr>
            <a:r>
              <a:rPr lang="en-GB" sz="1200"/>
              <a:t>Organization ← → Employees </a:t>
            </a:r>
            <a:endParaRPr sz="1200"/>
          </a:p>
          <a:p>
            <a:pPr marL="457200" lvl="0" indent="0" algn="l" rtl="0">
              <a:spcBef>
                <a:spcPts val="0"/>
              </a:spcBef>
              <a:spcAft>
                <a:spcPts val="0"/>
              </a:spcAft>
              <a:buNone/>
            </a:pPr>
            <a:r>
              <a:rPr lang="en-GB" sz="1200"/>
              <a:t> [Teachers ← → Students]</a:t>
            </a:r>
            <a:endParaRPr sz="1200"/>
          </a:p>
          <a:p>
            <a:pPr marL="457200" lvl="0" indent="-304800" algn="l" rtl="0">
              <a:spcBef>
                <a:spcPts val="0"/>
              </a:spcBef>
              <a:spcAft>
                <a:spcPts val="0"/>
              </a:spcAft>
              <a:buSzPts val="1200"/>
              <a:buChar char="•"/>
            </a:pPr>
            <a:r>
              <a:rPr lang="en-GB" sz="1200"/>
              <a:t>Developers ← → End Users</a:t>
            </a:r>
            <a:endParaRPr sz="1200"/>
          </a:p>
          <a:p>
            <a:pPr marL="457200" lvl="0" indent="-304800" algn="l" rtl="0">
              <a:spcBef>
                <a:spcPts val="0"/>
              </a:spcBef>
              <a:spcAft>
                <a:spcPts val="0"/>
              </a:spcAft>
              <a:buSzPts val="1200"/>
              <a:buChar char="•"/>
            </a:pPr>
            <a:r>
              <a:rPr lang="en-GB" sz="1200"/>
              <a:t>End User (←) → System</a:t>
            </a:r>
            <a:endParaRPr sz="1200"/>
          </a:p>
          <a:p>
            <a:pPr marL="457200" lvl="0" indent="-304800" algn="l" rtl="0">
              <a:spcBef>
                <a:spcPts val="0"/>
              </a:spcBef>
              <a:spcAft>
                <a:spcPts val="0"/>
              </a:spcAft>
              <a:buSzPts val="1200"/>
              <a:buChar char="•"/>
            </a:pPr>
            <a:r>
              <a:rPr lang="en-GB" sz="1200" b="1"/>
              <a:t>Trust</a:t>
            </a:r>
            <a:r>
              <a:rPr lang="en-GB" sz="1200"/>
              <a:t> vs. </a:t>
            </a:r>
            <a:r>
              <a:rPr lang="en-GB" sz="1200" b="1"/>
              <a:t>expectation</a:t>
            </a:r>
            <a:endParaRPr sz="1200" b="1"/>
          </a:p>
          <a:p>
            <a:pPr marL="914400" lvl="1" indent="-304800" algn="l" rtl="0">
              <a:spcBef>
                <a:spcPts val="0"/>
              </a:spcBef>
              <a:spcAft>
                <a:spcPts val="0"/>
              </a:spcAft>
              <a:buSzPts val="1200"/>
              <a:buChar char="–"/>
            </a:pPr>
            <a:r>
              <a:rPr lang="en-GB" sz="1200"/>
              <a:t>Our interactions with technologies and other people are based on our </a:t>
            </a:r>
            <a:r>
              <a:rPr lang="en-GB" sz="1200" b="1"/>
              <a:t>previous encounters</a:t>
            </a:r>
            <a:r>
              <a:rPr lang="en-GB" sz="1200"/>
              <a:t> with them</a:t>
            </a:r>
            <a:endParaRPr sz="1200"/>
          </a:p>
          <a:p>
            <a:pPr marL="914400" lvl="1" indent="-304800" algn="l" rtl="0">
              <a:spcBef>
                <a:spcPts val="0"/>
              </a:spcBef>
              <a:spcAft>
                <a:spcPts val="0"/>
              </a:spcAft>
              <a:buSzPts val="1200"/>
              <a:buChar char="–"/>
            </a:pPr>
            <a:r>
              <a:rPr lang="en-GB" sz="1200"/>
              <a:t>We expect technologies and people to </a:t>
            </a:r>
            <a:r>
              <a:rPr lang="en-GB" sz="1200" b="1"/>
              <a:t>behave in a certain way</a:t>
            </a:r>
            <a:endParaRPr sz="1200" b="1"/>
          </a:p>
          <a:p>
            <a:pPr marL="914400" lvl="1" indent="-304800" algn="l" rtl="0">
              <a:spcBef>
                <a:spcPts val="0"/>
              </a:spcBef>
              <a:spcAft>
                <a:spcPts val="0"/>
              </a:spcAft>
              <a:buSzPts val="1200"/>
              <a:buChar char="–"/>
            </a:pPr>
            <a:r>
              <a:rPr lang="en-GB" sz="1200"/>
              <a:t>People have often been viewed as the “weak link” of information systems, for example in terms of security (e.g. Sasse et al., 2001)</a:t>
            </a:r>
            <a:endParaRPr sz="1200"/>
          </a:p>
          <a:p>
            <a:pPr marL="1371600" lvl="2" indent="-304800" algn="l" rtl="0">
              <a:spcBef>
                <a:spcPts val="0"/>
              </a:spcBef>
              <a:spcAft>
                <a:spcPts val="0"/>
              </a:spcAft>
              <a:buSzPts val="1200"/>
              <a:buChar char="•"/>
            </a:pPr>
            <a:r>
              <a:rPr lang="en-GB" sz="1200"/>
              <a:t> Users should not intentionally endanger </a:t>
            </a:r>
            <a:r>
              <a:rPr lang="en-GB" sz="1200" b="1"/>
              <a:t>system integrity</a:t>
            </a:r>
            <a:r>
              <a:rPr lang="en-GB" sz="1200"/>
              <a:t> and admins/systems should not log or have access to more data than they need/claim to log (transparency)</a:t>
            </a:r>
            <a:endParaRPr sz="1200"/>
          </a:p>
        </p:txBody>
      </p:sp>
      <p:sp>
        <p:nvSpPr>
          <p:cNvPr id="539" name="Google Shape;539;p56"/>
          <p:cNvSpPr txBox="1">
            <a:spLocks noGrp="1"/>
          </p:cNvSpPr>
          <p:nvPr>
            <p:ph type="title"/>
          </p:nvPr>
        </p:nvSpPr>
        <p:spPr>
          <a:xfrm>
            <a:off x="975475" y="267900"/>
            <a:ext cx="6022200" cy="607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accent2"/>
              </a:buClr>
              <a:buSzPts val="2400"/>
              <a:buFont typeface="Aleo"/>
              <a:buNone/>
            </a:pPr>
            <a:r>
              <a:rPr lang="en-GB">
                <a:solidFill>
                  <a:schemeClr val="accent1"/>
                </a:solidFill>
              </a:rPr>
              <a:t>Trust</a:t>
            </a:r>
            <a:r>
              <a:rPr lang="en-GB"/>
              <a:t> as a reciprocal process</a:t>
            </a:r>
            <a:endParaRPr/>
          </a:p>
        </p:txBody>
      </p:sp>
      <p:sp>
        <p:nvSpPr>
          <p:cNvPr id="540" name="Google Shape;540;p56"/>
          <p:cNvSpPr txBox="1"/>
          <p:nvPr/>
        </p:nvSpPr>
        <p:spPr>
          <a:xfrm>
            <a:off x="133950" y="4662825"/>
            <a:ext cx="2329500" cy="29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i="1">
              <a:solidFill>
                <a:schemeClr val="dk1"/>
              </a:solidFill>
              <a:latin typeface="Lato"/>
              <a:ea typeface="Lato"/>
              <a:cs typeface="Lato"/>
              <a:sym typeface="Lato"/>
            </a:endParaRPr>
          </a:p>
        </p:txBody>
      </p:sp>
      <p:pic>
        <p:nvPicPr>
          <p:cNvPr id="541" name="Google Shape;541;p56"/>
          <p:cNvPicPr preferRelativeResize="0"/>
          <p:nvPr/>
        </p:nvPicPr>
        <p:blipFill>
          <a:blip r:embed="rId3">
            <a:alphaModFix/>
          </a:blip>
          <a:stretch>
            <a:fillRect/>
          </a:stretch>
        </p:blipFill>
        <p:spPr>
          <a:xfrm>
            <a:off x="6183050" y="1786775"/>
            <a:ext cx="2621651" cy="2621651"/>
          </a:xfrm>
          <a:prstGeom prst="rect">
            <a:avLst/>
          </a:prstGeom>
          <a:noFill/>
          <a:ln>
            <a:noFill/>
          </a:ln>
        </p:spPr>
      </p:pic>
      <p:sp>
        <p:nvSpPr>
          <p:cNvPr id="542" name="Google Shape;542;p56"/>
          <p:cNvSpPr txBox="1"/>
          <p:nvPr/>
        </p:nvSpPr>
        <p:spPr>
          <a:xfrm>
            <a:off x="3498775" y="4623975"/>
            <a:ext cx="5554800" cy="373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800" i="1">
                <a:solidFill>
                  <a:schemeClr val="dk1"/>
                </a:solidFill>
                <a:latin typeface="Lato"/>
                <a:ea typeface="Lato"/>
                <a:cs typeface="Lato"/>
                <a:sym typeface="Lato"/>
              </a:rPr>
              <a:t>Sasse, M. A., Brostoff, S., &amp; Weirich, D. (2001). Transforming the ‘weakest link’—a human/computer interaction approach to usable and effective security. BT technology journal, 19(3), 122-131.</a:t>
            </a:r>
            <a:endParaRPr sz="800" i="1">
              <a:solidFill>
                <a:schemeClr val="dk1"/>
              </a:solidFill>
              <a:latin typeface="Lato"/>
              <a:ea typeface="Lato"/>
              <a:cs typeface="Lato"/>
              <a:sym typeface="Lato"/>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57"/>
          <p:cNvSpPr txBox="1">
            <a:spLocks noGrp="1"/>
          </p:cNvSpPr>
          <p:nvPr>
            <p:ph type="title"/>
          </p:nvPr>
        </p:nvSpPr>
        <p:spPr>
          <a:xfrm>
            <a:off x="1007601" y="357200"/>
            <a:ext cx="57882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Transparency = trust?</a:t>
            </a:r>
            <a:endParaRPr/>
          </a:p>
        </p:txBody>
      </p:sp>
      <p:sp>
        <p:nvSpPr>
          <p:cNvPr id="548" name="Google Shape;548;p57"/>
          <p:cNvSpPr txBox="1">
            <a:spLocks noGrp="1"/>
          </p:cNvSpPr>
          <p:nvPr>
            <p:ph type="body" idx="1"/>
          </p:nvPr>
        </p:nvSpPr>
        <p:spPr>
          <a:xfrm>
            <a:off x="858850" y="1075750"/>
            <a:ext cx="3713100" cy="3294600"/>
          </a:xfrm>
          <a:prstGeom prst="rect">
            <a:avLst/>
          </a:prstGeom>
        </p:spPr>
        <p:txBody>
          <a:bodyPr spcFirstLastPara="1" wrap="square" lIns="0" tIns="0" rIns="0" bIns="0" anchor="t" anchorCtr="0">
            <a:noAutofit/>
          </a:bodyPr>
          <a:lstStyle/>
          <a:p>
            <a:pPr marL="457200" lvl="0" indent="-304800" algn="l" rtl="0">
              <a:spcBef>
                <a:spcPts val="300"/>
              </a:spcBef>
              <a:spcAft>
                <a:spcPts val="0"/>
              </a:spcAft>
              <a:buSzPts val="1200"/>
              <a:buChar char="•"/>
            </a:pPr>
            <a:r>
              <a:rPr lang="en-GB" sz="1200" b="1">
                <a:solidFill>
                  <a:schemeClr val="accent1"/>
                </a:solidFill>
              </a:rPr>
              <a:t>Trust</a:t>
            </a:r>
            <a:r>
              <a:rPr lang="en-GB" sz="1200"/>
              <a:t> can be viewed a subjective experience that can be promoted through transparency</a:t>
            </a:r>
            <a:endParaRPr sz="1200"/>
          </a:p>
          <a:p>
            <a:pPr marL="457200" lvl="0" indent="-304800" algn="l" rtl="0">
              <a:spcBef>
                <a:spcPts val="0"/>
              </a:spcBef>
              <a:spcAft>
                <a:spcPts val="0"/>
              </a:spcAft>
              <a:buSzPts val="1200"/>
              <a:buChar char="•"/>
            </a:pPr>
            <a:r>
              <a:rPr lang="en-GB" sz="1200"/>
              <a:t>However, </a:t>
            </a:r>
            <a:r>
              <a:rPr lang="en-GB" sz="1200" b="1">
                <a:solidFill>
                  <a:srgbClr val="F1563F"/>
                </a:solidFill>
              </a:rPr>
              <a:t>transparent</a:t>
            </a:r>
            <a:r>
              <a:rPr lang="en-GB" sz="1200"/>
              <a:t> is not the same as ethical</a:t>
            </a:r>
            <a:endParaRPr sz="1200"/>
          </a:p>
          <a:p>
            <a:pPr marL="914400" lvl="1" indent="-304800" algn="l" rtl="0">
              <a:spcBef>
                <a:spcPts val="0"/>
              </a:spcBef>
              <a:spcAft>
                <a:spcPts val="0"/>
              </a:spcAft>
              <a:buSzPts val="1200"/>
              <a:buChar char="–"/>
            </a:pPr>
            <a:r>
              <a:rPr lang="en-GB" sz="1200"/>
              <a:t>For example, it is important to pay attention on the language used and how accessible the information actually is to the intended target group</a:t>
            </a:r>
            <a:endParaRPr sz="1200"/>
          </a:p>
          <a:p>
            <a:pPr marL="914400" lvl="1" indent="-304800" algn="l" rtl="0">
              <a:spcBef>
                <a:spcPts val="0"/>
              </a:spcBef>
              <a:spcAft>
                <a:spcPts val="0"/>
              </a:spcAft>
              <a:buSzPts val="1200"/>
              <a:buChar char="–"/>
            </a:pPr>
            <a:r>
              <a:rPr lang="en-GB" sz="1200"/>
              <a:t>Open descriptions of data processing practices do not guarantee that the </a:t>
            </a:r>
            <a:r>
              <a:rPr lang="en-GB" sz="1200" b="1"/>
              <a:t>practices themselves</a:t>
            </a:r>
            <a:r>
              <a:rPr lang="en-GB" sz="1200"/>
              <a:t> they are justified</a:t>
            </a:r>
            <a:endParaRPr sz="1200"/>
          </a:p>
          <a:p>
            <a:pPr marL="457200" lvl="0" indent="-304800" algn="l" rtl="0">
              <a:spcBef>
                <a:spcPts val="0"/>
              </a:spcBef>
              <a:spcAft>
                <a:spcPts val="0"/>
              </a:spcAft>
              <a:buSzPts val="1200"/>
              <a:buChar char="•"/>
            </a:pPr>
            <a:r>
              <a:rPr lang="en-GB" sz="1200"/>
              <a:t>Nevertheless, openness gives users the chance to become active agents in their own technology use and evaluate the </a:t>
            </a:r>
            <a:r>
              <a:rPr lang="en-GB" sz="1200" b="1"/>
              <a:t>value</a:t>
            </a:r>
            <a:r>
              <a:rPr lang="en-GB" sz="1200"/>
              <a:t> of their personal data</a:t>
            </a:r>
            <a:endParaRPr sz="1200"/>
          </a:p>
        </p:txBody>
      </p:sp>
      <p:pic>
        <p:nvPicPr>
          <p:cNvPr id="549" name="Google Shape;549;p57"/>
          <p:cNvPicPr preferRelativeResize="0"/>
          <p:nvPr/>
        </p:nvPicPr>
        <p:blipFill>
          <a:blip r:embed="rId3">
            <a:alphaModFix/>
          </a:blip>
          <a:stretch>
            <a:fillRect/>
          </a:stretch>
        </p:blipFill>
        <p:spPr>
          <a:xfrm>
            <a:off x="5098625" y="1429500"/>
            <a:ext cx="3095450" cy="3095450"/>
          </a:xfrm>
          <a:prstGeom prst="rect">
            <a:avLst/>
          </a:prstGeom>
          <a:noFill/>
          <a:ln>
            <a:noFill/>
          </a:ln>
        </p:spPr>
      </p:pic>
      <p:sp>
        <p:nvSpPr>
          <p:cNvPr id="550" name="Google Shape;550;p57"/>
          <p:cNvSpPr txBox="1"/>
          <p:nvPr/>
        </p:nvSpPr>
        <p:spPr>
          <a:xfrm>
            <a:off x="1218600" y="4552900"/>
            <a:ext cx="7812600" cy="388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800">
                <a:solidFill>
                  <a:schemeClr val="dk1"/>
                </a:solidFill>
                <a:latin typeface="Lato"/>
                <a:ea typeface="Lato"/>
                <a:cs typeface="Lato"/>
                <a:sym typeface="Lato"/>
              </a:rPr>
              <a:t>For more on technology acceptance, transparency and trust, see e.g.,</a:t>
            </a:r>
            <a:r>
              <a:rPr lang="en-GB" sz="800" i="1">
                <a:solidFill>
                  <a:schemeClr val="dk1"/>
                </a:solidFill>
                <a:latin typeface="Lato"/>
                <a:ea typeface="Lato"/>
                <a:cs typeface="Lato"/>
                <a:sym typeface="Lato"/>
              </a:rPr>
              <a:t> Vorm, E. S., &amp; Combs, D. J. (2022). Integrating transparency, trust, and acceptance: The intelligent systems technology acceptance model (ISTAM). International Journal of Human–Computer Interaction, 38(18-20), 1828-1845.</a:t>
            </a:r>
            <a:endParaRPr sz="800" i="1">
              <a:solidFill>
                <a:schemeClr val="dk1"/>
              </a:solidFill>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40"/>
          <p:cNvSpPr/>
          <p:nvPr/>
        </p:nvSpPr>
        <p:spPr>
          <a:xfrm>
            <a:off x="5552200" y="2044825"/>
            <a:ext cx="2902200" cy="1785300"/>
          </a:xfrm>
          <a:prstGeom prst="flowChartAlternateProcess">
            <a:avLst/>
          </a:prstGeom>
          <a:noFill/>
          <a:ln w="19050" cap="flat" cmpd="sng">
            <a:solidFill>
              <a:srgbClr val="38761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01" name="Google Shape;401;p40"/>
          <p:cNvSpPr txBox="1">
            <a:spLocks noGrp="1"/>
          </p:cNvSpPr>
          <p:nvPr>
            <p:ph type="title"/>
          </p:nvPr>
        </p:nvSpPr>
        <p:spPr>
          <a:xfrm>
            <a:off x="1007600" y="357200"/>
            <a:ext cx="58347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WP4 – Building Human Resources Capacity</a:t>
            </a:r>
            <a:endParaRPr/>
          </a:p>
        </p:txBody>
      </p:sp>
      <p:sp>
        <p:nvSpPr>
          <p:cNvPr id="402" name="Google Shape;402;p40"/>
          <p:cNvSpPr txBox="1">
            <a:spLocks noGrp="1"/>
          </p:cNvSpPr>
          <p:nvPr>
            <p:ph type="body" idx="1"/>
          </p:nvPr>
        </p:nvSpPr>
        <p:spPr>
          <a:xfrm>
            <a:off x="359575" y="1329925"/>
            <a:ext cx="4212300" cy="3294600"/>
          </a:xfrm>
          <a:prstGeom prst="rect">
            <a:avLst/>
          </a:prstGeom>
        </p:spPr>
        <p:txBody>
          <a:bodyPr spcFirstLastPara="1" wrap="square" lIns="0" tIns="0" rIns="0" bIns="0" anchor="t" anchorCtr="0">
            <a:noAutofit/>
          </a:bodyPr>
          <a:lstStyle/>
          <a:p>
            <a:pPr marL="0" lvl="0" indent="0" algn="l" rtl="0">
              <a:spcBef>
                <a:spcPts val="300"/>
              </a:spcBef>
              <a:spcAft>
                <a:spcPts val="0"/>
              </a:spcAft>
              <a:buNone/>
            </a:pPr>
            <a:r>
              <a:rPr lang="en-GB" b="1"/>
              <a:t>Objectives</a:t>
            </a:r>
            <a:endParaRPr b="1"/>
          </a:p>
          <a:p>
            <a:pPr marL="457200" lvl="0" indent="-317500" algn="l" rtl="0">
              <a:spcBef>
                <a:spcPts val="300"/>
              </a:spcBef>
              <a:spcAft>
                <a:spcPts val="0"/>
              </a:spcAft>
              <a:buSzPts val="1400"/>
              <a:buChar char="•"/>
            </a:pPr>
            <a:r>
              <a:rPr lang="en-GB"/>
              <a:t>Delivering detailed report or the best practices and standards of EU partners in the field of institutional repositories.</a:t>
            </a:r>
            <a:endParaRPr/>
          </a:p>
          <a:p>
            <a:pPr marL="457200" lvl="0" indent="-317500" algn="l" rtl="0">
              <a:spcBef>
                <a:spcPts val="0"/>
              </a:spcBef>
              <a:spcAft>
                <a:spcPts val="0"/>
              </a:spcAft>
              <a:buSzPts val="1400"/>
              <a:buChar char="•"/>
            </a:pPr>
            <a:r>
              <a:rPr lang="en-GB"/>
              <a:t>Delivering Summer School</a:t>
            </a:r>
            <a:endParaRPr/>
          </a:p>
          <a:p>
            <a:pPr marL="457200" lvl="0" indent="-317500" algn="l" rtl="0">
              <a:spcBef>
                <a:spcPts val="0"/>
              </a:spcBef>
              <a:spcAft>
                <a:spcPts val="0"/>
              </a:spcAft>
              <a:buSzPts val="1400"/>
              <a:buChar char="•"/>
            </a:pPr>
            <a:r>
              <a:rPr lang="en-GB"/>
              <a:t>Delivering workshops on IR for inclusive education / copyright issues and plagiarism / regular workshop on research activities</a:t>
            </a:r>
            <a:endParaRPr/>
          </a:p>
        </p:txBody>
      </p:sp>
      <p:sp>
        <p:nvSpPr>
          <p:cNvPr id="403" name="Google Shape;403;p40"/>
          <p:cNvSpPr/>
          <p:nvPr/>
        </p:nvSpPr>
        <p:spPr>
          <a:xfrm>
            <a:off x="770750" y="3138000"/>
            <a:ext cx="3232500" cy="275400"/>
          </a:xfrm>
          <a:prstGeom prst="flowChartAlternateProcess">
            <a:avLst/>
          </a:prstGeom>
          <a:noFill/>
          <a:ln w="19050" cap="flat" cmpd="sng">
            <a:solidFill>
              <a:srgbClr val="38761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04" name="Google Shape;404;p40"/>
          <p:cNvSpPr/>
          <p:nvPr/>
        </p:nvSpPr>
        <p:spPr>
          <a:xfrm>
            <a:off x="4215475" y="2981889"/>
            <a:ext cx="1226575" cy="305525"/>
          </a:xfrm>
          <a:custGeom>
            <a:avLst/>
            <a:gdLst/>
            <a:ahLst/>
            <a:cxnLst/>
            <a:rect l="l" t="t" r="r" b="b"/>
            <a:pathLst>
              <a:path w="49063" h="12221" extrusionOk="0">
                <a:moveTo>
                  <a:pt x="0" y="12221"/>
                </a:moveTo>
                <a:cubicBezTo>
                  <a:pt x="15673" y="12221"/>
                  <a:pt x="32638" y="10461"/>
                  <a:pt x="45929" y="2155"/>
                </a:cubicBezTo>
                <a:cubicBezTo>
                  <a:pt x="46694" y="1677"/>
                  <a:pt x="48132" y="2826"/>
                  <a:pt x="48132" y="3728"/>
                </a:cubicBezTo>
                <a:cubicBezTo>
                  <a:pt x="48132" y="4776"/>
                  <a:pt x="48132" y="7921"/>
                  <a:pt x="48132" y="6873"/>
                </a:cubicBezTo>
                <a:cubicBezTo>
                  <a:pt x="48132" y="4773"/>
                  <a:pt x="49931" y="2066"/>
                  <a:pt x="48446" y="582"/>
                </a:cubicBezTo>
                <a:cubicBezTo>
                  <a:pt x="47035" y="-828"/>
                  <a:pt x="44464" y="896"/>
                  <a:pt x="42469" y="896"/>
                </a:cubicBezTo>
              </a:path>
            </a:pathLst>
          </a:custGeom>
          <a:noFill/>
          <a:ln w="19050" cap="flat" cmpd="sng">
            <a:solidFill>
              <a:srgbClr val="38761D"/>
            </a:solidFill>
            <a:prstDash val="solid"/>
            <a:round/>
            <a:headEnd type="none" w="med" len="med"/>
            <a:tailEnd type="none" w="med" len="med"/>
          </a:ln>
        </p:spPr>
      </p:sp>
      <p:sp>
        <p:nvSpPr>
          <p:cNvPr id="405" name="Google Shape;405;p40"/>
          <p:cNvSpPr txBox="1"/>
          <p:nvPr/>
        </p:nvSpPr>
        <p:spPr>
          <a:xfrm>
            <a:off x="5631100" y="2084150"/>
            <a:ext cx="2823300" cy="137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b="1" i="1">
                <a:solidFill>
                  <a:schemeClr val="dk1"/>
                </a:solidFill>
                <a:latin typeface="Lato"/>
                <a:ea typeface="Lato"/>
                <a:cs typeface="Lato"/>
                <a:sym typeface="Lato"/>
              </a:rPr>
              <a:t>D4.5 Regular workshops on research activities</a:t>
            </a:r>
            <a:endParaRPr b="1" i="1">
              <a:solidFill>
                <a:schemeClr val="dk1"/>
              </a:solidFill>
              <a:latin typeface="Lato"/>
              <a:ea typeface="Lato"/>
              <a:cs typeface="Lato"/>
              <a:sym typeface="Lato"/>
            </a:endParaRPr>
          </a:p>
          <a:p>
            <a:pPr marL="457200" lvl="0" indent="-317500" algn="l" rtl="0">
              <a:spcBef>
                <a:spcPts val="0"/>
              </a:spcBef>
              <a:spcAft>
                <a:spcPts val="0"/>
              </a:spcAft>
              <a:buClr>
                <a:schemeClr val="dk1"/>
              </a:buClr>
              <a:buSzPts val="1400"/>
              <a:buFont typeface="Lato"/>
              <a:buChar char="●"/>
            </a:pPr>
            <a:r>
              <a:rPr lang="en-GB">
                <a:solidFill>
                  <a:schemeClr val="dk1"/>
                </a:solidFill>
                <a:latin typeface="Lato"/>
                <a:ea typeface="Lato"/>
                <a:cs typeface="Lato"/>
                <a:sym typeface="Lato"/>
              </a:rPr>
              <a:t>12 workshops monthly during the last year of the project </a:t>
            </a:r>
            <a:endParaRPr>
              <a:solidFill>
                <a:schemeClr val="dk1"/>
              </a:solidFill>
              <a:latin typeface="Lato"/>
              <a:ea typeface="Lato"/>
              <a:cs typeface="Lato"/>
              <a:sym typeface="Lato"/>
            </a:endParaRPr>
          </a:p>
          <a:p>
            <a:pPr marL="457200" lvl="0" indent="-317500" algn="l" rtl="0">
              <a:spcBef>
                <a:spcPts val="0"/>
              </a:spcBef>
              <a:spcAft>
                <a:spcPts val="0"/>
              </a:spcAft>
              <a:buClr>
                <a:schemeClr val="dk1"/>
              </a:buClr>
              <a:buSzPts val="1400"/>
              <a:buFont typeface="Lato"/>
              <a:buChar char="●"/>
            </a:pPr>
            <a:r>
              <a:rPr lang="en-GB">
                <a:solidFill>
                  <a:schemeClr val="dk1"/>
                </a:solidFill>
                <a:latin typeface="Lato"/>
                <a:ea typeface="Lato"/>
                <a:cs typeface="Lato"/>
                <a:sym typeface="Lato"/>
              </a:rPr>
              <a:t>“Participation of EU experts / training materials”</a:t>
            </a:r>
            <a:endParaRPr>
              <a:solidFill>
                <a:schemeClr val="dk1"/>
              </a:solidFill>
              <a:latin typeface="Lato"/>
              <a:ea typeface="Lato"/>
              <a:cs typeface="Lato"/>
              <a:sym typeface="Lato"/>
            </a:endParaRPr>
          </a:p>
        </p:txBody>
      </p:sp>
      <p:sp>
        <p:nvSpPr>
          <p:cNvPr id="406" name="Google Shape;406;p40"/>
          <p:cNvSpPr/>
          <p:nvPr/>
        </p:nvSpPr>
        <p:spPr>
          <a:xfrm rot="10643667" flipH="1">
            <a:off x="5686151" y="2359403"/>
            <a:ext cx="416824" cy="15725"/>
          </a:xfrm>
          <a:custGeom>
            <a:avLst/>
            <a:gdLst/>
            <a:ahLst/>
            <a:cxnLst/>
            <a:rect l="l" t="t" r="r" b="b"/>
            <a:pathLst>
              <a:path w="11955" h="629" extrusionOk="0">
                <a:moveTo>
                  <a:pt x="0" y="629"/>
                </a:moveTo>
                <a:cubicBezTo>
                  <a:pt x="3960" y="133"/>
                  <a:pt x="7964" y="0"/>
                  <a:pt x="11955" y="0"/>
                </a:cubicBezTo>
              </a:path>
            </a:pathLst>
          </a:custGeom>
          <a:noFill/>
          <a:ln w="19050" cap="flat" cmpd="sng">
            <a:solidFill>
              <a:srgbClr val="38761D"/>
            </a:solidFill>
            <a:prstDash val="solid"/>
            <a:round/>
            <a:headEnd type="none" w="med" len="med"/>
            <a:tailEnd type="none" w="med" len="med"/>
          </a:ln>
        </p:spPr>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5" name="Google Shape;555;p58"/>
          <p:cNvSpPr txBox="1">
            <a:spLocks noGrp="1"/>
          </p:cNvSpPr>
          <p:nvPr>
            <p:ph type="title"/>
          </p:nvPr>
        </p:nvSpPr>
        <p:spPr>
          <a:xfrm>
            <a:off x="1007601" y="357200"/>
            <a:ext cx="58704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Towards effective management of meaningful institutional data</a:t>
            </a:r>
            <a:endParaRPr/>
          </a:p>
        </p:txBody>
      </p:sp>
      <p:sp>
        <p:nvSpPr>
          <p:cNvPr id="556" name="Google Shape;556;p58"/>
          <p:cNvSpPr txBox="1">
            <a:spLocks noGrp="1"/>
          </p:cNvSpPr>
          <p:nvPr>
            <p:ph type="body" idx="1"/>
          </p:nvPr>
        </p:nvSpPr>
        <p:spPr>
          <a:xfrm>
            <a:off x="791575" y="1167500"/>
            <a:ext cx="3731400" cy="3457200"/>
          </a:xfrm>
          <a:prstGeom prst="rect">
            <a:avLst/>
          </a:prstGeom>
        </p:spPr>
        <p:txBody>
          <a:bodyPr spcFirstLastPara="1" wrap="square" lIns="0" tIns="0" rIns="0" bIns="0" anchor="t" anchorCtr="0">
            <a:noAutofit/>
          </a:bodyPr>
          <a:lstStyle/>
          <a:p>
            <a:pPr marL="457200" lvl="0" indent="-298450" algn="l" rtl="0">
              <a:spcBef>
                <a:spcPts val="300"/>
              </a:spcBef>
              <a:spcAft>
                <a:spcPts val="0"/>
              </a:spcAft>
              <a:buSzPts val="1100"/>
              <a:buChar char="•"/>
            </a:pPr>
            <a:r>
              <a:rPr lang="en-GB" sz="1100"/>
              <a:t>Need to understand </a:t>
            </a:r>
            <a:r>
              <a:rPr lang="en-GB" sz="1100" b="1"/>
              <a:t>system-specific data</a:t>
            </a:r>
            <a:r>
              <a:rPr lang="en-GB" sz="1100"/>
              <a:t>, but also look beyond</a:t>
            </a:r>
            <a:endParaRPr sz="1100"/>
          </a:p>
          <a:p>
            <a:pPr marL="914400" lvl="1" indent="-298450" algn="l" rtl="0">
              <a:spcBef>
                <a:spcPts val="0"/>
              </a:spcBef>
              <a:spcAft>
                <a:spcPts val="0"/>
              </a:spcAft>
              <a:buSzPts val="1100"/>
              <a:buChar char="–"/>
            </a:pPr>
            <a:r>
              <a:rPr lang="en-GB" sz="1100"/>
              <a:t>Technology use characteristics, snapshots vs. longitudinal data</a:t>
            </a:r>
            <a:endParaRPr sz="1100"/>
          </a:p>
          <a:p>
            <a:pPr marL="457200" lvl="0" indent="-298450" algn="l" rtl="0">
              <a:spcBef>
                <a:spcPts val="0"/>
              </a:spcBef>
              <a:spcAft>
                <a:spcPts val="0"/>
              </a:spcAft>
              <a:buSzPts val="1100"/>
              <a:buChar char="•"/>
            </a:pPr>
            <a:r>
              <a:rPr lang="en-GB" sz="1100"/>
              <a:t>Viewing </a:t>
            </a:r>
            <a:r>
              <a:rPr lang="en-GB" sz="1100" b="1"/>
              <a:t>users</a:t>
            </a:r>
            <a:r>
              <a:rPr lang="en-GB" sz="1100"/>
              <a:t> as complex human beings that continuously operate in online/offline and work/leisure environments (see e.g., Lamb &amp; Kling, 2003)</a:t>
            </a:r>
            <a:endParaRPr sz="1100"/>
          </a:p>
          <a:p>
            <a:pPr marL="914400" lvl="1" indent="-298450" algn="l" rtl="0">
              <a:spcBef>
                <a:spcPts val="0"/>
              </a:spcBef>
              <a:spcAft>
                <a:spcPts val="0"/>
              </a:spcAft>
              <a:buSzPts val="1100"/>
              <a:buChar char="–"/>
            </a:pPr>
            <a:r>
              <a:rPr lang="en-GB" sz="1100"/>
              <a:t>We can never see the full picture, but we can try to steer our actions to benefit our users based on </a:t>
            </a:r>
            <a:r>
              <a:rPr lang="en-GB" sz="1100" b="1"/>
              <a:t>ethics</a:t>
            </a:r>
            <a:r>
              <a:rPr lang="en-GB" sz="1100"/>
              <a:t> and the </a:t>
            </a:r>
            <a:r>
              <a:rPr lang="en-GB" sz="1100" b="1"/>
              <a:t>information</a:t>
            </a:r>
            <a:r>
              <a:rPr lang="en-GB" sz="1100"/>
              <a:t> that we have</a:t>
            </a:r>
            <a:endParaRPr sz="1100"/>
          </a:p>
          <a:p>
            <a:pPr marL="457200" lvl="0" indent="-298450" algn="l" rtl="0">
              <a:spcBef>
                <a:spcPts val="0"/>
              </a:spcBef>
              <a:spcAft>
                <a:spcPts val="0"/>
              </a:spcAft>
              <a:buSzPts val="1100"/>
              <a:buChar char="•"/>
            </a:pPr>
            <a:r>
              <a:rPr lang="en-GB" sz="1100"/>
              <a:t>Acknowledging </a:t>
            </a:r>
            <a:r>
              <a:rPr lang="en-GB" sz="1100" b="1"/>
              <a:t>organizational objectives</a:t>
            </a:r>
            <a:r>
              <a:rPr lang="en-GB" sz="1100"/>
              <a:t> and how those align with the </a:t>
            </a:r>
            <a:r>
              <a:rPr lang="en-GB" sz="1100" b="1"/>
              <a:t>network of systems</a:t>
            </a:r>
            <a:endParaRPr sz="1100" b="1"/>
          </a:p>
          <a:p>
            <a:pPr marL="914400" lvl="1" indent="-298450" algn="l" rtl="0">
              <a:spcBef>
                <a:spcPts val="0"/>
              </a:spcBef>
              <a:spcAft>
                <a:spcPts val="0"/>
              </a:spcAft>
              <a:buSzPts val="1100"/>
              <a:buChar char="–"/>
            </a:pPr>
            <a:r>
              <a:rPr lang="en-GB" sz="1100"/>
              <a:t>Continuance in systems development practices</a:t>
            </a:r>
            <a:endParaRPr sz="1100"/>
          </a:p>
          <a:p>
            <a:pPr marL="914400" lvl="1" indent="-298450" algn="l" rtl="0">
              <a:spcBef>
                <a:spcPts val="0"/>
              </a:spcBef>
              <a:spcAft>
                <a:spcPts val="0"/>
              </a:spcAft>
              <a:buSzPts val="1100"/>
              <a:buChar char="–"/>
            </a:pPr>
            <a:r>
              <a:rPr lang="en-GB" sz="1100"/>
              <a:t>Institutional policies aligned with legislation</a:t>
            </a:r>
            <a:endParaRPr sz="1100"/>
          </a:p>
        </p:txBody>
      </p:sp>
      <p:pic>
        <p:nvPicPr>
          <p:cNvPr id="557" name="Google Shape;557;p58"/>
          <p:cNvPicPr preferRelativeResize="0"/>
          <p:nvPr/>
        </p:nvPicPr>
        <p:blipFill rotWithShape="1">
          <a:blip r:embed="rId3">
            <a:alphaModFix/>
          </a:blip>
          <a:srcRect l="18829" r="21978"/>
          <a:stretch/>
        </p:blipFill>
        <p:spPr>
          <a:xfrm>
            <a:off x="5076225" y="1329925"/>
            <a:ext cx="2601600" cy="2932500"/>
          </a:xfrm>
          <a:prstGeom prst="roundRect">
            <a:avLst>
              <a:gd name="adj" fmla="val 16667"/>
            </a:avLst>
          </a:prstGeom>
          <a:noFill/>
          <a:ln>
            <a:noFill/>
          </a:ln>
        </p:spPr>
      </p:pic>
      <p:sp>
        <p:nvSpPr>
          <p:cNvPr id="558" name="Google Shape;558;p58"/>
          <p:cNvSpPr txBox="1"/>
          <p:nvPr/>
        </p:nvSpPr>
        <p:spPr>
          <a:xfrm>
            <a:off x="3312600" y="4661925"/>
            <a:ext cx="5831400" cy="32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a:solidFill>
                  <a:schemeClr val="dk1"/>
                </a:solidFill>
                <a:latin typeface="Lato"/>
                <a:ea typeface="Lato"/>
                <a:cs typeface="Lato"/>
                <a:sym typeface="Lato"/>
              </a:rPr>
              <a:t>Lamb, R., &amp; Kling, R. (2003). Reconceptualizing users as social actors in information systems research. MIS quarterly, 197-236.</a:t>
            </a:r>
            <a:endParaRPr sz="800">
              <a:solidFill>
                <a:schemeClr val="dk1"/>
              </a:solidFill>
              <a:latin typeface="Lato"/>
              <a:ea typeface="Lato"/>
              <a:cs typeface="Lato"/>
              <a:sym typeface="Lato"/>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pic>
        <p:nvPicPr>
          <p:cNvPr id="563" name="Google Shape;563;p59" descr="A bridge over a body of water&#10;&#10;Description automatically generated"/>
          <p:cNvPicPr preferRelativeResize="0">
            <a:picLocks noGrp="1"/>
          </p:cNvPicPr>
          <p:nvPr>
            <p:ph type="pic" idx="2"/>
          </p:nvPr>
        </p:nvPicPr>
        <p:blipFill rotWithShape="1">
          <a:blip r:embed="rId3">
            <a:alphaModFix/>
          </a:blip>
          <a:srcRect l="21158" r="21158"/>
          <a:stretch/>
        </p:blipFill>
        <p:spPr>
          <a:xfrm>
            <a:off x="3869997" y="0"/>
            <a:ext cx="5274004" cy="5143500"/>
          </a:xfrm>
          <a:prstGeom prst="rect">
            <a:avLst/>
          </a:prstGeom>
          <a:solidFill>
            <a:schemeClr val="lt2"/>
          </a:solidFill>
          <a:ln>
            <a:noFill/>
          </a:ln>
        </p:spPr>
      </p:pic>
      <p:sp>
        <p:nvSpPr>
          <p:cNvPr id="564" name="Google Shape;564;p59"/>
          <p:cNvSpPr txBox="1">
            <a:spLocks noGrp="1"/>
          </p:cNvSpPr>
          <p:nvPr>
            <p:ph type="ctrTitle"/>
          </p:nvPr>
        </p:nvSpPr>
        <p:spPr>
          <a:xfrm>
            <a:off x="349375" y="1599650"/>
            <a:ext cx="3520200" cy="3298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3000"/>
              <a:buFont typeface="Aleo"/>
              <a:buNone/>
            </a:pPr>
            <a:r>
              <a:rPr lang="en-GB" sz="3500"/>
              <a:t>Thank you!</a:t>
            </a:r>
            <a:br>
              <a:rPr lang="en-GB"/>
            </a:br>
            <a:r>
              <a:rPr lang="en-GB"/>
              <a:t>	</a:t>
            </a:r>
            <a:r>
              <a:rPr lang="en-GB" sz="2100" i="1"/>
              <a:t>Questions?</a:t>
            </a:r>
            <a:br>
              <a:rPr lang="en-GB" sz="2100" i="1"/>
            </a:br>
            <a:br>
              <a:rPr lang="en-GB" sz="2100" i="1"/>
            </a:br>
            <a:br>
              <a:rPr lang="en-GB" sz="2100" i="1"/>
            </a:br>
            <a:br>
              <a:rPr lang="en-GB" sz="2100" i="1"/>
            </a:br>
            <a:br>
              <a:rPr lang="en-GB" sz="2100" i="1"/>
            </a:br>
            <a:endParaRPr sz="1900" i="1">
              <a:solidFill>
                <a:schemeClr val="accent2"/>
              </a:solidFill>
            </a:endParaRPr>
          </a:p>
          <a:p>
            <a:pPr marL="0" lvl="0" indent="0" algn="l" rtl="0">
              <a:lnSpc>
                <a:spcPct val="90000"/>
              </a:lnSpc>
              <a:spcBef>
                <a:spcPts val="0"/>
              </a:spcBef>
              <a:spcAft>
                <a:spcPts val="0"/>
              </a:spcAft>
              <a:buClr>
                <a:schemeClr val="lt1"/>
              </a:buClr>
              <a:buSzPts val="3000"/>
              <a:buFont typeface="Aleo"/>
              <a:buNone/>
            </a:pPr>
            <a:endParaRPr sz="1900" i="1">
              <a:solidFill>
                <a:schemeClr val="accent2"/>
              </a:solidFill>
            </a:endParaRPr>
          </a:p>
          <a:p>
            <a:pPr marL="0" lvl="0" indent="0" algn="l" rtl="0">
              <a:lnSpc>
                <a:spcPct val="90000"/>
              </a:lnSpc>
              <a:spcBef>
                <a:spcPts val="0"/>
              </a:spcBef>
              <a:spcAft>
                <a:spcPts val="0"/>
              </a:spcAft>
              <a:buClr>
                <a:schemeClr val="lt1"/>
              </a:buClr>
              <a:buSzPts val="3000"/>
              <a:buFont typeface="Aleo"/>
              <a:buNone/>
            </a:pPr>
            <a:r>
              <a:rPr lang="en-GB" sz="1900" i="1" u="sng">
                <a:solidFill>
                  <a:schemeClr val="dk2"/>
                </a:solidFill>
                <a:hlinkClick r:id="rId4">
                  <a:extLst>
                    <a:ext uri="{A12FA001-AC4F-418D-AE19-62706E023703}">
                      <ahyp:hlinkClr xmlns:ahyp="http://schemas.microsoft.com/office/drawing/2018/hyperlinkcolor" val="tx"/>
                    </a:ext>
                  </a:extLst>
                </a:hlinkClick>
              </a:rPr>
              <a:t>saana.s.s.mehtala@jyu.fi</a:t>
            </a:r>
            <a:r>
              <a:rPr lang="en-GB" sz="1900" i="1">
                <a:solidFill>
                  <a:schemeClr val="dk2"/>
                </a:solidFill>
              </a:rPr>
              <a:t> </a:t>
            </a:r>
            <a:endParaRPr sz="1900" i="1">
              <a:solidFill>
                <a:schemeClr val="dk2"/>
              </a:solidFill>
            </a:endParaRPr>
          </a:p>
          <a:p>
            <a:pPr marL="0" lvl="0" indent="0" algn="l" rtl="0">
              <a:lnSpc>
                <a:spcPct val="150000"/>
              </a:lnSpc>
              <a:spcBef>
                <a:spcPts val="0"/>
              </a:spcBef>
              <a:spcAft>
                <a:spcPts val="0"/>
              </a:spcAft>
              <a:buClr>
                <a:schemeClr val="lt1"/>
              </a:buClr>
              <a:buSzPts val="3000"/>
              <a:buFont typeface="Aleo"/>
              <a:buNone/>
            </a:pPr>
            <a:r>
              <a:rPr lang="en-GB" sz="1900" i="1" u="sng">
                <a:solidFill>
                  <a:schemeClr val="dk2"/>
                </a:solidFill>
                <a:hlinkClick r:id="rId5">
                  <a:extLst>
                    <a:ext uri="{A12FA001-AC4F-418D-AE19-62706E023703}">
                      <ahyp:hlinkClr xmlns:ahyp="http://schemas.microsoft.com/office/drawing/2018/hyperlinkcolor" val="tx"/>
                    </a:ext>
                  </a:extLst>
                </a:hlinkClick>
              </a:rPr>
              <a:t>kati.clements@jyu.fi</a:t>
            </a:r>
            <a:endParaRPr sz="2100" i="1"/>
          </a:p>
          <a:p>
            <a:pPr marL="0" lvl="0" indent="0" algn="l" rtl="0">
              <a:lnSpc>
                <a:spcPct val="90000"/>
              </a:lnSpc>
              <a:spcBef>
                <a:spcPts val="0"/>
              </a:spcBef>
              <a:spcAft>
                <a:spcPts val="0"/>
              </a:spcAft>
              <a:buClr>
                <a:schemeClr val="lt1"/>
              </a:buClr>
              <a:buSzPts val="3000"/>
              <a:buFont typeface="Aleo"/>
              <a:buNone/>
            </a:pPr>
            <a:endParaRPr sz="2100" i="1"/>
          </a:p>
          <a:p>
            <a:pPr marL="0" lvl="0" indent="0" algn="l" rtl="0">
              <a:lnSpc>
                <a:spcPct val="90000"/>
              </a:lnSpc>
              <a:spcBef>
                <a:spcPts val="0"/>
              </a:spcBef>
              <a:spcAft>
                <a:spcPts val="0"/>
              </a:spcAft>
              <a:buClr>
                <a:schemeClr val="lt1"/>
              </a:buClr>
              <a:buSzPts val="3000"/>
              <a:buFont typeface="Aleo"/>
              <a:buNone/>
            </a:pPr>
            <a:endParaRPr sz="2100" i="1"/>
          </a:p>
        </p:txBody>
      </p:sp>
      <p:pic>
        <p:nvPicPr>
          <p:cNvPr id="565" name="Google Shape;565;p59"/>
          <p:cNvPicPr preferRelativeResize="0"/>
          <p:nvPr/>
        </p:nvPicPr>
        <p:blipFill>
          <a:blip r:embed="rId6">
            <a:alphaModFix/>
          </a:blip>
          <a:stretch>
            <a:fillRect/>
          </a:stretch>
        </p:blipFill>
        <p:spPr>
          <a:xfrm>
            <a:off x="7839475" y="170125"/>
            <a:ext cx="1090950" cy="1139975"/>
          </a:xfrm>
          <a:prstGeom prst="rect">
            <a:avLst/>
          </a:prstGeom>
          <a:noFill/>
          <a:ln>
            <a:noFill/>
          </a:ln>
        </p:spPr>
      </p:pic>
      <p:pic>
        <p:nvPicPr>
          <p:cNvPr id="566" name="Google Shape;566;p59"/>
          <p:cNvPicPr preferRelativeResize="0"/>
          <p:nvPr/>
        </p:nvPicPr>
        <p:blipFill>
          <a:blip r:embed="rId7">
            <a:alphaModFix/>
          </a:blip>
          <a:stretch>
            <a:fillRect/>
          </a:stretch>
        </p:blipFill>
        <p:spPr>
          <a:xfrm>
            <a:off x="6231488" y="4373877"/>
            <a:ext cx="2773023" cy="6188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41"/>
          <p:cNvSpPr txBox="1">
            <a:spLocks noGrp="1"/>
          </p:cNvSpPr>
          <p:nvPr>
            <p:ph type="title"/>
          </p:nvPr>
        </p:nvSpPr>
        <p:spPr>
          <a:xfrm>
            <a:off x="1007600" y="357200"/>
            <a:ext cx="58347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WP4 – Building Human Resources Capacity</a:t>
            </a:r>
            <a:endParaRPr/>
          </a:p>
        </p:txBody>
      </p:sp>
      <p:sp>
        <p:nvSpPr>
          <p:cNvPr id="412" name="Google Shape;412;p41"/>
          <p:cNvSpPr txBox="1">
            <a:spLocks noGrp="1"/>
          </p:cNvSpPr>
          <p:nvPr>
            <p:ph type="body" idx="1"/>
          </p:nvPr>
        </p:nvSpPr>
        <p:spPr>
          <a:xfrm>
            <a:off x="268475" y="1329925"/>
            <a:ext cx="2098500" cy="2019300"/>
          </a:xfrm>
          <a:prstGeom prst="rect">
            <a:avLst/>
          </a:prstGeom>
        </p:spPr>
        <p:txBody>
          <a:bodyPr spcFirstLastPara="1" wrap="square" lIns="0" tIns="0" rIns="0" bIns="0" anchor="t" anchorCtr="0">
            <a:noAutofit/>
          </a:bodyPr>
          <a:lstStyle/>
          <a:p>
            <a:pPr marL="0" lvl="0" indent="0" algn="l" rtl="0">
              <a:spcBef>
                <a:spcPts val="300"/>
              </a:spcBef>
              <a:spcAft>
                <a:spcPts val="0"/>
              </a:spcAft>
              <a:buNone/>
            </a:pPr>
            <a:r>
              <a:rPr lang="en-GB" sz="1200" b="1"/>
              <a:t>Workshops</a:t>
            </a:r>
            <a:endParaRPr sz="1200" b="1"/>
          </a:p>
          <a:p>
            <a:pPr marL="457200" lvl="0" indent="-304800" algn="l" rtl="0">
              <a:spcBef>
                <a:spcPts val="300"/>
              </a:spcBef>
              <a:spcAft>
                <a:spcPts val="0"/>
              </a:spcAft>
              <a:buSzPts val="1200"/>
              <a:buChar char="•"/>
            </a:pPr>
            <a:r>
              <a:rPr lang="en-GB" sz="1200"/>
              <a:t>Workshop 1 – Basic Concepts and Current Trends in Inclusive education (27.10.2025)</a:t>
            </a:r>
            <a:endParaRPr sz="1200"/>
          </a:p>
          <a:p>
            <a:pPr marL="457200" lvl="0" indent="-304800" algn="l" rtl="0">
              <a:spcBef>
                <a:spcPts val="0"/>
              </a:spcBef>
              <a:spcAft>
                <a:spcPts val="0"/>
              </a:spcAft>
              <a:buSzPts val="1200"/>
              <a:buChar char="•"/>
            </a:pPr>
            <a:r>
              <a:rPr lang="en-GB" sz="1200"/>
              <a:t>Workshop 2 – Metadata, Open Access and Research Visibility in Inclusive Education (24.11.2025)</a:t>
            </a:r>
            <a:endParaRPr sz="1200"/>
          </a:p>
          <a:p>
            <a:pPr marL="457200" lvl="0" indent="-304800" algn="l" rtl="0">
              <a:spcBef>
                <a:spcPts val="0"/>
              </a:spcBef>
              <a:spcAft>
                <a:spcPts val="0"/>
              </a:spcAft>
              <a:buSzPts val="1200"/>
              <a:buChar char="•"/>
            </a:pPr>
            <a:r>
              <a:rPr lang="en-GB" sz="1200" b="1"/>
              <a:t>Workshop 3 – Trust towards Information Systems and Meaningful Data Use</a:t>
            </a:r>
            <a:endParaRPr sz="1200" b="1"/>
          </a:p>
        </p:txBody>
      </p:sp>
      <p:pic>
        <p:nvPicPr>
          <p:cNvPr id="413" name="Google Shape;413;p41"/>
          <p:cNvPicPr preferRelativeResize="0"/>
          <p:nvPr/>
        </p:nvPicPr>
        <p:blipFill>
          <a:blip r:embed="rId3">
            <a:alphaModFix/>
          </a:blip>
          <a:stretch>
            <a:fillRect/>
          </a:stretch>
        </p:blipFill>
        <p:spPr>
          <a:xfrm>
            <a:off x="4426825" y="2354927"/>
            <a:ext cx="4649899" cy="2377674"/>
          </a:xfrm>
          <a:prstGeom prst="rect">
            <a:avLst/>
          </a:prstGeom>
          <a:noFill/>
          <a:ln>
            <a:noFill/>
          </a:ln>
        </p:spPr>
      </p:pic>
      <p:pic>
        <p:nvPicPr>
          <p:cNvPr id="414" name="Google Shape;414;p41"/>
          <p:cNvPicPr preferRelativeResize="0"/>
          <p:nvPr/>
        </p:nvPicPr>
        <p:blipFill>
          <a:blip r:embed="rId4">
            <a:alphaModFix/>
          </a:blip>
          <a:stretch>
            <a:fillRect/>
          </a:stretch>
        </p:blipFill>
        <p:spPr>
          <a:xfrm>
            <a:off x="2490973" y="912063"/>
            <a:ext cx="1847800" cy="3065174"/>
          </a:xfrm>
          <a:prstGeom prst="rect">
            <a:avLst/>
          </a:prstGeom>
          <a:noFill/>
          <a:ln>
            <a:noFill/>
          </a:ln>
        </p:spPr>
      </p:pic>
      <p:sp>
        <p:nvSpPr>
          <p:cNvPr id="415" name="Google Shape;415;p41"/>
          <p:cNvSpPr/>
          <p:nvPr/>
        </p:nvSpPr>
        <p:spPr>
          <a:xfrm>
            <a:off x="2728725" y="2938075"/>
            <a:ext cx="1450500" cy="239100"/>
          </a:xfrm>
          <a:prstGeom prst="roundRect">
            <a:avLst>
              <a:gd name="adj" fmla="val 16667"/>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16" name="Google Shape;416;p41"/>
          <p:cNvSpPr/>
          <p:nvPr/>
        </p:nvSpPr>
        <p:spPr>
          <a:xfrm>
            <a:off x="4246375" y="1891287"/>
            <a:ext cx="829850" cy="986975"/>
          </a:xfrm>
          <a:custGeom>
            <a:avLst/>
            <a:gdLst/>
            <a:ahLst/>
            <a:cxnLst/>
            <a:rect l="l" t="t" r="r" b="b"/>
            <a:pathLst>
              <a:path w="33194" h="39479" extrusionOk="0">
                <a:moveTo>
                  <a:pt x="0" y="39480"/>
                </a:moveTo>
                <a:cubicBezTo>
                  <a:pt x="1592" y="30987"/>
                  <a:pt x="638" y="21470"/>
                  <a:pt x="5084" y="14061"/>
                </a:cubicBezTo>
                <a:cubicBezTo>
                  <a:pt x="8472" y="8414"/>
                  <a:pt x="14579" y="4702"/>
                  <a:pt x="20335" y="1502"/>
                </a:cubicBezTo>
                <a:cubicBezTo>
                  <a:pt x="22283" y="419"/>
                  <a:pt x="24827" y="-478"/>
                  <a:pt x="26914" y="305"/>
                </a:cubicBezTo>
                <a:cubicBezTo>
                  <a:pt x="29971" y="1452"/>
                  <a:pt x="28545" y="6642"/>
                  <a:pt x="29007" y="9875"/>
                </a:cubicBezTo>
                <a:cubicBezTo>
                  <a:pt x="29083" y="10406"/>
                  <a:pt x="30122" y="10853"/>
                  <a:pt x="30502" y="10473"/>
                </a:cubicBezTo>
                <a:cubicBezTo>
                  <a:pt x="31675" y="9300"/>
                  <a:pt x="33194" y="4627"/>
                  <a:pt x="33194" y="6286"/>
                </a:cubicBezTo>
                <a:cubicBezTo>
                  <a:pt x="33194" y="8389"/>
                  <a:pt x="31978" y="11323"/>
                  <a:pt x="29904" y="11669"/>
                </a:cubicBezTo>
                <a:cubicBezTo>
                  <a:pt x="28230" y="11948"/>
                  <a:pt x="27627" y="8916"/>
                  <a:pt x="26017" y="8379"/>
                </a:cubicBezTo>
              </a:path>
            </a:pathLst>
          </a:custGeom>
          <a:noFill/>
          <a:ln w="19050" cap="flat" cmpd="sng">
            <a:solidFill>
              <a:schemeClr val="dk2"/>
            </a:solidFill>
            <a:prstDash val="solid"/>
            <a:round/>
            <a:headEnd type="none" w="med" len="med"/>
            <a:tailEnd type="none" w="med" len="med"/>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42"/>
          <p:cNvSpPr/>
          <p:nvPr/>
        </p:nvSpPr>
        <p:spPr>
          <a:xfrm>
            <a:off x="3446450" y="0"/>
            <a:ext cx="5690400" cy="51435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422" name="Google Shape;422;p42"/>
          <p:cNvSpPr txBox="1">
            <a:spLocks noGrp="1"/>
          </p:cNvSpPr>
          <p:nvPr>
            <p:ph type="ctrTitle"/>
          </p:nvPr>
        </p:nvSpPr>
        <p:spPr>
          <a:xfrm>
            <a:off x="629850" y="2459600"/>
            <a:ext cx="3100800" cy="1113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Information Systems</a:t>
            </a:r>
            <a:endParaRPr/>
          </a:p>
        </p:txBody>
      </p:sp>
      <p:sp>
        <p:nvSpPr>
          <p:cNvPr id="423" name="Google Shape;423;p42"/>
          <p:cNvSpPr txBox="1">
            <a:spLocks noGrp="1"/>
          </p:cNvSpPr>
          <p:nvPr>
            <p:ph type="subTitle" idx="1"/>
          </p:nvPr>
        </p:nvSpPr>
        <p:spPr>
          <a:xfrm>
            <a:off x="629848" y="3753675"/>
            <a:ext cx="2637300" cy="432000"/>
          </a:xfrm>
          <a:prstGeom prst="rect">
            <a:avLst/>
          </a:prstGeom>
        </p:spPr>
        <p:txBody>
          <a:bodyPr spcFirstLastPara="1" wrap="square" lIns="0" tIns="0" rIns="0" bIns="0" anchor="t" anchorCtr="0">
            <a:noAutofit/>
          </a:bodyPr>
          <a:lstStyle/>
          <a:p>
            <a:pPr marL="0" lvl="0" indent="0" algn="l" rtl="0">
              <a:spcBef>
                <a:spcPts val="300"/>
              </a:spcBef>
              <a:spcAft>
                <a:spcPts val="0"/>
              </a:spcAft>
              <a:buNone/>
            </a:pPr>
            <a:endParaRPr/>
          </a:p>
        </p:txBody>
      </p:sp>
      <p:pic>
        <p:nvPicPr>
          <p:cNvPr id="424" name="Google Shape;424;p42"/>
          <p:cNvPicPr preferRelativeResize="0"/>
          <p:nvPr/>
        </p:nvPicPr>
        <p:blipFill>
          <a:blip r:embed="rId3">
            <a:alphaModFix/>
          </a:blip>
          <a:stretch>
            <a:fillRect/>
          </a:stretch>
        </p:blipFill>
        <p:spPr>
          <a:xfrm>
            <a:off x="3446375" y="738275"/>
            <a:ext cx="5690550" cy="37921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43"/>
          <p:cNvSpPr txBox="1">
            <a:spLocks noGrp="1"/>
          </p:cNvSpPr>
          <p:nvPr>
            <p:ph type="title"/>
          </p:nvPr>
        </p:nvSpPr>
        <p:spPr>
          <a:xfrm>
            <a:off x="968000" y="252950"/>
            <a:ext cx="7001700" cy="607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accent2"/>
              </a:buClr>
              <a:buSzPts val="2400"/>
              <a:buFont typeface="Aleo"/>
              <a:buNone/>
            </a:pPr>
            <a:r>
              <a:rPr lang="en-GB"/>
              <a:t>Accessibility in Information Systems</a:t>
            </a:r>
            <a:br>
              <a:rPr lang="en-GB"/>
            </a:br>
            <a:endParaRPr/>
          </a:p>
        </p:txBody>
      </p:sp>
      <p:sp>
        <p:nvSpPr>
          <p:cNvPr id="430" name="Google Shape;430;p43"/>
          <p:cNvSpPr txBox="1">
            <a:spLocks noGrp="1"/>
          </p:cNvSpPr>
          <p:nvPr>
            <p:ph type="body" idx="1"/>
          </p:nvPr>
        </p:nvSpPr>
        <p:spPr>
          <a:xfrm>
            <a:off x="919550" y="860750"/>
            <a:ext cx="4074300" cy="3542400"/>
          </a:xfrm>
          <a:prstGeom prst="rect">
            <a:avLst/>
          </a:prstGeom>
          <a:noFill/>
          <a:ln>
            <a:noFill/>
          </a:ln>
        </p:spPr>
        <p:txBody>
          <a:bodyPr spcFirstLastPara="1" wrap="square" lIns="0" tIns="0" rIns="0" bIns="0" anchor="t" anchorCtr="0">
            <a:noAutofit/>
          </a:bodyPr>
          <a:lstStyle/>
          <a:p>
            <a:pPr marL="457200" lvl="0" indent="-298450" algn="l" rtl="0">
              <a:lnSpc>
                <a:spcPct val="120000"/>
              </a:lnSpc>
              <a:spcBef>
                <a:spcPts val="0"/>
              </a:spcBef>
              <a:spcAft>
                <a:spcPts val="0"/>
              </a:spcAft>
              <a:buSzPts val="1100"/>
              <a:buChar char="•"/>
            </a:pPr>
            <a:r>
              <a:rPr lang="en-GB" sz="1100"/>
              <a:t>When we talk about digital accessibility, we also need to talk about</a:t>
            </a:r>
            <a:endParaRPr sz="1100"/>
          </a:p>
          <a:p>
            <a:pPr marL="914400" lvl="1" indent="-298450" algn="l" rtl="0">
              <a:lnSpc>
                <a:spcPct val="120000"/>
              </a:lnSpc>
              <a:spcBef>
                <a:spcPts val="0"/>
              </a:spcBef>
              <a:spcAft>
                <a:spcPts val="0"/>
              </a:spcAft>
              <a:buSzPts val="1100"/>
              <a:buChar char="–"/>
            </a:pPr>
            <a:r>
              <a:rPr lang="en-GB" sz="1100" b="1"/>
              <a:t>System</a:t>
            </a:r>
            <a:r>
              <a:rPr lang="en-GB" sz="1100"/>
              <a:t> characteristics</a:t>
            </a:r>
            <a:endParaRPr sz="1100"/>
          </a:p>
          <a:p>
            <a:pPr marL="914400" lvl="1" indent="-298450" algn="l" rtl="0">
              <a:lnSpc>
                <a:spcPct val="120000"/>
              </a:lnSpc>
              <a:spcBef>
                <a:spcPts val="0"/>
              </a:spcBef>
              <a:spcAft>
                <a:spcPts val="0"/>
              </a:spcAft>
              <a:buSzPts val="1100"/>
              <a:buChar char="–"/>
            </a:pPr>
            <a:r>
              <a:rPr lang="en-GB" sz="1100" b="1"/>
              <a:t>User </a:t>
            </a:r>
            <a:r>
              <a:rPr lang="en-GB" sz="1100"/>
              <a:t>characteristics (and capabilities)</a:t>
            </a:r>
            <a:endParaRPr sz="1100"/>
          </a:p>
          <a:p>
            <a:pPr marL="457200" lvl="0" indent="-298450" algn="l" rtl="0">
              <a:lnSpc>
                <a:spcPct val="120000"/>
              </a:lnSpc>
              <a:spcBef>
                <a:spcPts val="0"/>
              </a:spcBef>
              <a:spcAft>
                <a:spcPts val="0"/>
              </a:spcAft>
              <a:buSzPts val="1100"/>
              <a:buChar char="•"/>
            </a:pPr>
            <a:r>
              <a:rPr lang="en-GB" sz="1100"/>
              <a:t>Paradox: we need to be able to discuss </a:t>
            </a:r>
            <a:r>
              <a:rPr lang="en-GB" sz="1100" b="1">
                <a:solidFill>
                  <a:schemeClr val="accent1"/>
                </a:solidFill>
              </a:rPr>
              <a:t>accessibility</a:t>
            </a:r>
            <a:r>
              <a:rPr lang="en-GB" sz="1100"/>
              <a:t> and </a:t>
            </a:r>
            <a:r>
              <a:rPr lang="en-GB" sz="1100" b="1">
                <a:solidFill>
                  <a:schemeClr val="accent1"/>
                </a:solidFill>
              </a:rPr>
              <a:t>universal design</a:t>
            </a:r>
            <a:r>
              <a:rPr lang="en-GB" sz="1100"/>
              <a:t> as phenomena that affect many people and systems, while remaining sensitive towards the very specific needs of individuals</a:t>
            </a:r>
            <a:endParaRPr sz="1100"/>
          </a:p>
          <a:p>
            <a:pPr marL="914400" lvl="1" indent="-298450" algn="l" rtl="0">
              <a:lnSpc>
                <a:spcPct val="120000"/>
              </a:lnSpc>
              <a:spcBef>
                <a:spcPts val="0"/>
              </a:spcBef>
              <a:spcAft>
                <a:spcPts val="0"/>
              </a:spcAft>
              <a:buSzPts val="1100"/>
              <a:buChar char="–"/>
            </a:pPr>
            <a:r>
              <a:rPr lang="en-GB" sz="1100"/>
              <a:t>General discussion → further away from needs of real people</a:t>
            </a:r>
            <a:endParaRPr sz="1100"/>
          </a:p>
          <a:p>
            <a:pPr marL="914400" lvl="1" indent="-298450" algn="l" rtl="0">
              <a:lnSpc>
                <a:spcPct val="120000"/>
              </a:lnSpc>
              <a:spcBef>
                <a:spcPts val="0"/>
              </a:spcBef>
              <a:spcAft>
                <a:spcPts val="0"/>
              </a:spcAft>
              <a:buSzPts val="1100"/>
              <a:buChar char="–"/>
            </a:pPr>
            <a:r>
              <a:rPr lang="en-GB" sz="1100"/>
              <a:t>Discussion about specific needs → Not generalizable</a:t>
            </a:r>
            <a:endParaRPr sz="1100"/>
          </a:p>
          <a:p>
            <a:pPr marL="457200" lvl="0" indent="-298450" algn="l" rtl="0">
              <a:lnSpc>
                <a:spcPct val="120000"/>
              </a:lnSpc>
              <a:spcBef>
                <a:spcPts val="0"/>
              </a:spcBef>
              <a:spcAft>
                <a:spcPts val="0"/>
              </a:spcAft>
              <a:buSzPts val="1100"/>
              <a:buChar char="•"/>
            </a:pPr>
            <a:r>
              <a:rPr lang="en-GB" sz="1100"/>
              <a:t>Understanding phenomena such as digital accessibility requires combining individual, organizational and technical aspects, and not only looking at one or the other </a:t>
            </a:r>
            <a:endParaRPr sz="1100"/>
          </a:p>
          <a:p>
            <a:pPr marL="0" lvl="0" indent="0" algn="l" rtl="0">
              <a:lnSpc>
                <a:spcPct val="120000"/>
              </a:lnSpc>
              <a:spcBef>
                <a:spcPts val="0"/>
              </a:spcBef>
              <a:spcAft>
                <a:spcPts val="0"/>
              </a:spcAft>
              <a:buNone/>
            </a:pPr>
            <a:endParaRPr sz="1100"/>
          </a:p>
          <a:p>
            <a:pPr marL="457200" lvl="0" indent="0" algn="l" rtl="0">
              <a:lnSpc>
                <a:spcPct val="120000"/>
              </a:lnSpc>
              <a:spcBef>
                <a:spcPts val="0"/>
              </a:spcBef>
              <a:spcAft>
                <a:spcPts val="0"/>
              </a:spcAft>
              <a:buNone/>
            </a:pPr>
            <a:endParaRPr sz="1100"/>
          </a:p>
          <a:p>
            <a:pPr marL="0" lvl="0" indent="0" algn="l" rtl="0">
              <a:lnSpc>
                <a:spcPct val="120000"/>
              </a:lnSpc>
              <a:spcBef>
                <a:spcPts val="0"/>
              </a:spcBef>
              <a:spcAft>
                <a:spcPts val="0"/>
              </a:spcAft>
              <a:buNone/>
            </a:pPr>
            <a:endParaRPr sz="1100" b="1"/>
          </a:p>
          <a:p>
            <a:pPr marL="457200" lvl="0" indent="0" algn="l" rtl="0">
              <a:lnSpc>
                <a:spcPct val="120000"/>
              </a:lnSpc>
              <a:spcBef>
                <a:spcPts val="0"/>
              </a:spcBef>
              <a:spcAft>
                <a:spcPts val="0"/>
              </a:spcAft>
              <a:buNone/>
            </a:pPr>
            <a:endParaRPr sz="1100"/>
          </a:p>
          <a:p>
            <a:pPr marL="457200" lvl="0" indent="0" algn="l" rtl="0">
              <a:lnSpc>
                <a:spcPct val="120000"/>
              </a:lnSpc>
              <a:spcBef>
                <a:spcPts val="0"/>
              </a:spcBef>
              <a:spcAft>
                <a:spcPts val="0"/>
              </a:spcAft>
              <a:buNone/>
            </a:pPr>
            <a:endParaRPr sz="1100"/>
          </a:p>
        </p:txBody>
      </p:sp>
      <p:sp>
        <p:nvSpPr>
          <p:cNvPr id="431" name="Google Shape;431;p43"/>
          <p:cNvSpPr txBox="1"/>
          <p:nvPr/>
        </p:nvSpPr>
        <p:spPr>
          <a:xfrm>
            <a:off x="133950" y="4662825"/>
            <a:ext cx="2329500" cy="29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i="1">
              <a:solidFill>
                <a:schemeClr val="dk1"/>
              </a:solidFill>
              <a:latin typeface="Lato"/>
              <a:ea typeface="Lato"/>
              <a:cs typeface="Lato"/>
              <a:sym typeface="Lato"/>
            </a:endParaRPr>
          </a:p>
        </p:txBody>
      </p:sp>
      <p:sp>
        <p:nvSpPr>
          <p:cNvPr id="432" name="Google Shape;432;p43"/>
          <p:cNvSpPr txBox="1"/>
          <p:nvPr/>
        </p:nvSpPr>
        <p:spPr>
          <a:xfrm>
            <a:off x="5450000" y="1934575"/>
            <a:ext cx="3000000" cy="2416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GB" sz="1100" b="1" i="1">
                <a:solidFill>
                  <a:schemeClr val="dk2"/>
                </a:solidFill>
                <a:latin typeface="Lato"/>
                <a:ea typeface="Lato"/>
                <a:cs typeface="Lato"/>
                <a:sym typeface="Lato"/>
              </a:rPr>
              <a:t>“A challenge when trying to formulate one single definition [of accessibility] is how to do this without falling prey to the metaphysical quest for essence and identity … Any single definition would have to be construed so that both </a:t>
            </a:r>
            <a:r>
              <a:rPr lang="en-GB" sz="1100" b="1" i="1">
                <a:solidFill>
                  <a:schemeClr val="accent1"/>
                </a:solidFill>
                <a:latin typeface="Lato"/>
                <a:ea typeface="Lato"/>
                <a:cs typeface="Lato"/>
                <a:sym typeface="Lato"/>
              </a:rPr>
              <a:t>the dynamics of the ever-changing contexts</a:t>
            </a:r>
            <a:r>
              <a:rPr lang="en-GB" sz="1100" b="1" i="1">
                <a:solidFill>
                  <a:schemeClr val="dk2"/>
                </a:solidFill>
                <a:latin typeface="Lato"/>
                <a:ea typeface="Lato"/>
                <a:cs typeface="Lato"/>
                <a:sym typeface="Lato"/>
              </a:rPr>
              <a:t> and </a:t>
            </a:r>
            <a:r>
              <a:rPr lang="en-GB" sz="1100" b="1" i="1">
                <a:solidFill>
                  <a:schemeClr val="accent1"/>
                </a:solidFill>
                <a:latin typeface="Lato"/>
                <a:ea typeface="Lato"/>
                <a:cs typeface="Lato"/>
                <a:sym typeface="Lato"/>
              </a:rPr>
              <a:t>the ever-changing capacities of the individual</a:t>
            </a:r>
            <a:r>
              <a:rPr lang="en-GB" sz="1100" b="1" i="1">
                <a:solidFill>
                  <a:schemeClr val="dk2"/>
                </a:solidFill>
                <a:latin typeface="Lato"/>
                <a:ea typeface="Lato"/>
                <a:cs typeface="Lato"/>
                <a:sym typeface="Lato"/>
              </a:rPr>
              <a:t> are taken into consideration.” (Persson et al., 2015, p.523)</a:t>
            </a:r>
            <a:endParaRPr sz="1100" b="1" i="1">
              <a:solidFill>
                <a:schemeClr val="dk2"/>
              </a:solidFill>
              <a:latin typeface="Lato"/>
              <a:ea typeface="Lato"/>
              <a:cs typeface="Lato"/>
              <a:sym typeface="Lato"/>
            </a:endParaRPr>
          </a:p>
          <a:p>
            <a:pPr marL="0" lvl="0" indent="0" algn="ctr" rtl="0">
              <a:spcBef>
                <a:spcPts val="0"/>
              </a:spcBef>
              <a:spcAft>
                <a:spcPts val="0"/>
              </a:spcAft>
              <a:buNone/>
            </a:pPr>
            <a:endParaRPr sz="1100" b="1" i="1">
              <a:solidFill>
                <a:schemeClr val="dk2"/>
              </a:solidFill>
              <a:latin typeface="Lato"/>
              <a:ea typeface="Lato"/>
              <a:cs typeface="Lato"/>
              <a:sym typeface="Lato"/>
            </a:endParaRPr>
          </a:p>
          <a:p>
            <a:pPr marL="0" lvl="0" indent="0" algn="r" rtl="0">
              <a:spcBef>
                <a:spcPts val="0"/>
              </a:spcBef>
              <a:spcAft>
                <a:spcPts val="0"/>
              </a:spcAft>
              <a:buNone/>
            </a:pPr>
            <a:r>
              <a:rPr lang="en-GB" sz="700" i="1">
                <a:solidFill>
                  <a:schemeClr val="dk1"/>
                </a:solidFill>
                <a:latin typeface="Lato"/>
                <a:ea typeface="Lato"/>
                <a:cs typeface="Lato"/>
                <a:sym typeface="Lato"/>
              </a:rPr>
              <a:t>Persson, H., Åhman, H., Yngling, A. A., &amp; Gulliksen, J. (2015). Universal design, inclusive design, accessible design, design for all: different concepts—one goal? On the concept of accessibility—historical, methodological and philosophical aspects. Universal access in the information society, 14(4), 505-526</a:t>
            </a:r>
            <a:r>
              <a:rPr lang="en-GB" sz="700" b="1" i="1">
                <a:solidFill>
                  <a:schemeClr val="dk1"/>
                </a:solidFill>
                <a:latin typeface="Lato"/>
                <a:ea typeface="Lato"/>
                <a:cs typeface="Lato"/>
                <a:sym typeface="Lato"/>
              </a:rPr>
              <a:t>.</a:t>
            </a:r>
            <a:endParaRPr sz="130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44"/>
          <p:cNvSpPr txBox="1">
            <a:spLocks noGrp="1"/>
          </p:cNvSpPr>
          <p:nvPr>
            <p:ph type="title"/>
          </p:nvPr>
        </p:nvSpPr>
        <p:spPr>
          <a:xfrm>
            <a:off x="1007603" y="357188"/>
            <a:ext cx="77769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Information Systems</a:t>
            </a:r>
            <a:endParaRPr/>
          </a:p>
        </p:txBody>
      </p:sp>
      <p:sp>
        <p:nvSpPr>
          <p:cNvPr id="438" name="Google Shape;438;p44"/>
          <p:cNvSpPr txBox="1">
            <a:spLocks noGrp="1"/>
          </p:cNvSpPr>
          <p:nvPr>
            <p:ph type="body" idx="1"/>
          </p:nvPr>
        </p:nvSpPr>
        <p:spPr>
          <a:xfrm>
            <a:off x="791575" y="1329925"/>
            <a:ext cx="4082700" cy="3294600"/>
          </a:xfrm>
          <a:prstGeom prst="rect">
            <a:avLst/>
          </a:prstGeom>
          <a:ln>
            <a:noFill/>
          </a:ln>
        </p:spPr>
        <p:txBody>
          <a:bodyPr spcFirstLastPara="1" wrap="square" lIns="0" tIns="0" rIns="0" bIns="0" anchor="t" anchorCtr="0">
            <a:noAutofit/>
          </a:bodyPr>
          <a:lstStyle/>
          <a:p>
            <a:pPr marL="457200" lvl="0" indent="-298450" algn="l" rtl="0">
              <a:spcBef>
                <a:spcPts val="0"/>
              </a:spcBef>
              <a:spcAft>
                <a:spcPts val="0"/>
              </a:spcAft>
              <a:buSzPts val="1100"/>
              <a:buChar char="•"/>
            </a:pPr>
            <a:r>
              <a:rPr lang="en-GB" sz="1100" b="1"/>
              <a:t>Information systems science </a:t>
            </a:r>
            <a:r>
              <a:rPr lang="en-GB" sz="1100"/>
              <a:t>aims to understand how technology use manifests among individuals and organizations</a:t>
            </a:r>
            <a:endParaRPr sz="1100"/>
          </a:p>
          <a:p>
            <a:pPr marL="914400" lvl="1" indent="-298450" algn="l" rtl="0">
              <a:spcBef>
                <a:spcPts val="0"/>
              </a:spcBef>
              <a:spcAft>
                <a:spcPts val="0"/>
              </a:spcAft>
              <a:buSzPts val="1100"/>
              <a:buChar char="–"/>
            </a:pPr>
            <a:r>
              <a:rPr lang="en-GB" sz="1100" b="1">
                <a:solidFill>
                  <a:schemeClr val="accent1"/>
                </a:solidFill>
              </a:rPr>
              <a:t>Continuity</a:t>
            </a:r>
            <a:r>
              <a:rPr lang="en-GB" sz="1100"/>
              <a:t> (e.g. specific technologies → technology characteristics)</a:t>
            </a:r>
            <a:endParaRPr sz="1100"/>
          </a:p>
          <a:p>
            <a:pPr marL="914400" lvl="1" indent="-298450" algn="l" rtl="0">
              <a:spcBef>
                <a:spcPts val="0"/>
              </a:spcBef>
              <a:spcAft>
                <a:spcPts val="0"/>
              </a:spcAft>
              <a:buSzPts val="1100"/>
              <a:buChar char="–"/>
            </a:pPr>
            <a:r>
              <a:rPr lang="en-GB" sz="1100" b="1">
                <a:solidFill>
                  <a:srgbClr val="F1563F"/>
                </a:solidFill>
              </a:rPr>
              <a:t>Change</a:t>
            </a:r>
            <a:r>
              <a:rPr lang="en-GB" sz="1100"/>
              <a:t> (there will always be new technologies, humans, organizations…)</a:t>
            </a:r>
            <a:endParaRPr sz="1100"/>
          </a:p>
          <a:p>
            <a:pPr marL="914400" lvl="1" indent="-298450" algn="l" rtl="0">
              <a:spcBef>
                <a:spcPts val="0"/>
              </a:spcBef>
              <a:spcAft>
                <a:spcPts val="0"/>
              </a:spcAft>
              <a:buSzPts val="1100"/>
              <a:buChar char="–"/>
            </a:pPr>
            <a:r>
              <a:rPr lang="en-GB" sz="1100" b="1">
                <a:solidFill>
                  <a:schemeClr val="accent1"/>
                </a:solidFill>
              </a:rPr>
              <a:t>Dynamic relationships</a:t>
            </a:r>
            <a:r>
              <a:rPr lang="en-GB" sz="1100"/>
              <a:t> between social, physical, digital… environments</a:t>
            </a:r>
            <a:endParaRPr sz="1100"/>
          </a:p>
          <a:p>
            <a:pPr marL="457200" lvl="0" indent="-298450" algn="l" rtl="0">
              <a:spcBef>
                <a:spcPts val="0"/>
              </a:spcBef>
              <a:spcAft>
                <a:spcPts val="0"/>
              </a:spcAft>
              <a:buSzPts val="1100"/>
              <a:buChar char="•"/>
            </a:pPr>
            <a:r>
              <a:rPr lang="en-GB" sz="1100" b="1"/>
              <a:t>Information system</a:t>
            </a:r>
            <a:r>
              <a:rPr lang="en-GB" sz="1100"/>
              <a:t> does not only refer to technologies, but also the humans included in the processes (often end users, developers)</a:t>
            </a:r>
            <a:endParaRPr sz="1100"/>
          </a:p>
        </p:txBody>
      </p:sp>
      <p:sp>
        <p:nvSpPr>
          <p:cNvPr id="439" name="Google Shape;439;p44"/>
          <p:cNvSpPr/>
          <p:nvPr/>
        </p:nvSpPr>
        <p:spPr>
          <a:xfrm>
            <a:off x="5241025" y="1771800"/>
            <a:ext cx="1719600" cy="14505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Lato"/>
                <a:ea typeface="Lato"/>
                <a:cs typeface="Lato"/>
                <a:sym typeface="Lato"/>
              </a:rPr>
              <a:t>technology</a:t>
            </a:r>
            <a:endParaRPr>
              <a:latin typeface="Lato"/>
              <a:ea typeface="Lato"/>
              <a:cs typeface="Lato"/>
              <a:sym typeface="Lato"/>
            </a:endParaRPr>
          </a:p>
        </p:txBody>
      </p:sp>
      <p:sp>
        <p:nvSpPr>
          <p:cNvPr id="440" name="Google Shape;440;p44"/>
          <p:cNvSpPr/>
          <p:nvPr/>
        </p:nvSpPr>
        <p:spPr>
          <a:xfrm>
            <a:off x="6691425" y="1771800"/>
            <a:ext cx="1719600" cy="14505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Lato"/>
                <a:ea typeface="Lato"/>
                <a:cs typeface="Lato"/>
                <a:sym typeface="Lato"/>
              </a:rPr>
              <a:t>humans</a:t>
            </a:r>
            <a:endParaRPr>
              <a:latin typeface="Lato"/>
              <a:ea typeface="Lato"/>
              <a:cs typeface="Lato"/>
              <a:sym typeface="Lato"/>
            </a:endParaRPr>
          </a:p>
        </p:txBody>
      </p:sp>
      <p:sp>
        <p:nvSpPr>
          <p:cNvPr id="441" name="Google Shape;441;p44"/>
          <p:cNvSpPr/>
          <p:nvPr/>
        </p:nvSpPr>
        <p:spPr>
          <a:xfrm>
            <a:off x="5973650" y="2736200"/>
            <a:ext cx="1767300" cy="15132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Lato"/>
                <a:ea typeface="Lato"/>
                <a:cs typeface="Lato"/>
                <a:sym typeface="Lato"/>
              </a:rPr>
              <a:t>organizations</a:t>
            </a:r>
            <a:endParaRPr>
              <a:latin typeface="Lato"/>
              <a:ea typeface="Lato"/>
              <a:cs typeface="Lato"/>
              <a:sym typeface="Lato"/>
            </a:endParaRPr>
          </a:p>
        </p:txBody>
      </p:sp>
      <p:sp>
        <p:nvSpPr>
          <p:cNvPr id="442" name="Google Shape;442;p44"/>
          <p:cNvSpPr txBox="1"/>
          <p:nvPr/>
        </p:nvSpPr>
        <p:spPr>
          <a:xfrm>
            <a:off x="6423700" y="1547550"/>
            <a:ext cx="1211100" cy="26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1"/>
              </a:solidFill>
              <a:latin typeface="Lato"/>
              <a:ea typeface="Lato"/>
              <a:cs typeface="Lato"/>
              <a:sym typeface="Lato"/>
            </a:endParaRPr>
          </a:p>
        </p:txBody>
      </p:sp>
      <p:cxnSp>
        <p:nvCxnSpPr>
          <p:cNvPr id="443" name="Google Shape;443;p44"/>
          <p:cNvCxnSpPr/>
          <p:nvPr/>
        </p:nvCxnSpPr>
        <p:spPr>
          <a:xfrm>
            <a:off x="5629450" y="4537950"/>
            <a:ext cx="2691300" cy="30000"/>
          </a:xfrm>
          <a:prstGeom prst="straightConnector1">
            <a:avLst/>
          </a:prstGeom>
          <a:noFill/>
          <a:ln w="9525" cap="flat" cmpd="sng">
            <a:solidFill>
              <a:schemeClr val="dk2"/>
            </a:solidFill>
            <a:prstDash val="solid"/>
            <a:round/>
            <a:headEnd type="none" w="med" len="med"/>
            <a:tailEnd type="triangle" w="med" len="med"/>
          </a:ln>
        </p:spPr>
      </p:cxnSp>
      <p:sp>
        <p:nvSpPr>
          <p:cNvPr id="444" name="Google Shape;444;p44"/>
          <p:cNvSpPr txBox="1"/>
          <p:nvPr/>
        </p:nvSpPr>
        <p:spPr>
          <a:xfrm>
            <a:off x="6561950" y="4537950"/>
            <a:ext cx="590700" cy="30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solidFill>
                  <a:schemeClr val="dk1"/>
                </a:solidFill>
                <a:latin typeface="Lato"/>
                <a:ea typeface="Lato"/>
                <a:cs typeface="Lato"/>
                <a:sym typeface="Lato"/>
              </a:rPr>
              <a:t>time</a:t>
            </a:r>
            <a:endParaRPr>
              <a:solidFill>
                <a:schemeClr val="dk1"/>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Google Shape;449;p45"/>
          <p:cNvSpPr txBox="1">
            <a:spLocks noGrp="1"/>
          </p:cNvSpPr>
          <p:nvPr>
            <p:ph type="title"/>
          </p:nvPr>
        </p:nvSpPr>
        <p:spPr>
          <a:xfrm>
            <a:off x="1007601" y="357200"/>
            <a:ext cx="61620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Technology Use as </a:t>
            </a:r>
            <a:r>
              <a:rPr lang="en-GB">
                <a:solidFill>
                  <a:srgbClr val="F1563F"/>
                </a:solidFill>
              </a:rPr>
              <a:t>Technical </a:t>
            </a:r>
            <a:r>
              <a:rPr lang="en-GB">
                <a:solidFill>
                  <a:schemeClr val="dk2"/>
                </a:solidFill>
              </a:rPr>
              <a:t>- Usability</a:t>
            </a:r>
            <a:endParaRPr>
              <a:solidFill>
                <a:schemeClr val="dk2"/>
              </a:solidFill>
            </a:endParaRPr>
          </a:p>
        </p:txBody>
      </p:sp>
      <p:sp>
        <p:nvSpPr>
          <p:cNvPr id="450" name="Google Shape;450;p45"/>
          <p:cNvSpPr txBox="1">
            <a:spLocks noGrp="1"/>
          </p:cNvSpPr>
          <p:nvPr>
            <p:ph type="body" idx="1"/>
          </p:nvPr>
        </p:nvSpPr>
        <p:spPr>
          <a:xfrm>
            <a:off x="791575" y="1106450"/>
            <a:ext cx="4531200" cy="3518100"/>
          </a:xfrm>
          <a:prstGeom prst="rect">
            <a:avLst/>
          </a:prstGeom>
        </p:spPr>
        <p:txBody>
          <a:bodyPr spcFirstLastPara="1" wrap="square" lIns="0" tIns="0" rIns="0" bIns="0" anchor="t" anchorCtr="0">
            <a:noAutofit/>
          </a:bodyPr>
          <a:lstStyle/>
          <a:p>
            <a:pPr marL="457200" lvl="0" indent="-317500" algn="l" rtl="0">
              <a:spcBef>
                <a:spcPts val="300"/>
              </a:spcBef>
              <a:spcAft>
                <a:spcPts val="0"/>
              </a:spcAft>
              <a:buSzPts val="1400"/>
              <a:buChar char="•"/>
            </a:pPr>
            <a:r>
              <a:rPr lang="en-GB" b="1">
                <a:solidFill>
                  <a:schemeClr val="accent1"/>
                </a:solidFill>
              </a:rPr>
              <a:t>Usability</a:t>
            </a:r>
            <a:r>
              <a:rPr lang="en-GB"/>
              <a:t> can be defined as how well the functionalities of a system can be used by the intended users</a:t>
            </a:r>
            <a:endParaRPr/>
          </a:p>
          <a:p>
            <a:pPr marL="457200" lvl="0" indent="-317500" algn="l" rtl="0">
              <a:spcBef>
                <a:spcPts val="0"/>
              </a:spcBef>
              <a:spcAft>
                <a:spcPts val="0"/>
              </a:spcAft>
              <a:buSzPts val="1400"/>
              <a:buChar char="•"/>
            </a:pPr>
            <a:r>
              <a:rPr lang="en-GB"/>
              <a:t>This can include assessing </a:t>
            </a:r>
            <a:endParaRPr/>
          </a:p>
          <a:p>
            <a:pPr marL="914400" lvl="1" indent="-317500" algn="l" rtl="0">
              <a:spcBef>
                <a:spcPts val="0"/>
              </a:spcBef>
              <a:spcAft>
                <a:spcPts val="0"/>
              </a:spcAft>
              <a:buSzPts val="1400"/>
              <a:buChar char="–"/>
            </a:pPr>
            <a:r>
              <a:rPr lang="en-GB"/>
              <a:t>How </a:t>
            </a:r>
            <a:r>
              <a:rPr lang="en-GB" b="1"/>
              <a:t>easy</a:t>
            </a:r>
            <a:r>
              <a:rPr lang="en-GB"/>
              <a:t> it is to learn and </a:t>
            </a:r>
            <a:r>
              <a:rPr lang="en-GB" b="1"/>
              <a:t>remember</a:t>
            </a:r>
            <a:r>
              <a:rPr lang="en-GB"/>
              <a:t> how the system works</a:t>
            </a:r>
            <a:endParaRPr/>
          </a:p>
          <a:p>
            <a:pPr marL="914400" lvl="1" indent="-317500" algn="l" rtl="0">
              <a:spcBef>
                <a:spcPts val="0"/>
              </a:spcBef>
              <a:spcAft>
                <a:spcPts val="0"/>
              </a:spcAft>
              <a:buSzPts val="1400"/>
              <a:buChar char="–"/>
            </a:pPr>
            <a:r>
              <a:rPr lang="en-GB"/>
              <a:t>How many </a:t>
            </a:r>
            <a:r>
              <a:rPr lang="en-GB" b="1"/>
              <a:t>errors</a:t>
            </a:r>
            <a:r>
              <a:rPr lang="en-GB"/>
              <a:t> the users make</a:t>
            </a:r>
            <a:endParaRPr/>
          </a:p>
          <a:p>
            <a:pPr marL="914400" lvl="1" indent="-317500" algn="l" rtl="0">
              <a:spcBef>
                <a:spcPts val="0"/>
              </a:spcBef>
              <a:spcAft>
                <a:spcPts val="0"/>
              </a:spcAft>
              <a:buSzPts val="1400"/>
              <a:buChar char="–"/>
            </a:pPr>
            <a:r>
              <a:rPr lang="en-GB"/>
              <a:t>Whether the use feels </a:t>
            </a:r>
            <a:r>
              <a:rPr lang="en-GB" b="1"/>
              <a:t>efficient </a:t>
            </a:r>
            <a:r>
              <a:rPr lang="en-GB"/>
              <a:t>or </a:t>
            </a:r>
            <a:r>
              <a:rPr lang="en-GB" b="1"/>
              <a:t>subjectively pleasing </a:t>
            </a:r>
            <a:endParaRPr/>
          </a:p>
          <a:p>
            <a:pPr marL="457200" lvl="0" indent="-317500" algn="l" rtl="0">
              <a:spcBef>
                <a:spcPts val="0"/>
              </a:spcBef>
              <a:spcAft>
                <a:spcPts val="0"/>
              </a:spcAft>
              <a:buSzPts val="1400"/>
              <a:buChar char="•"/>
            </a:pPr>
            <a:r>
              <a:rPr lang="en-GB"/>
              <a:t>Utility of a system can be evaluated based on how well the intended outcomes are reached</a:t>
            </a:r>
            <a:endParaRPr/>
          </a:p>
          <a:p>
            <a:pPr marL="0" lvl="0" indent="0" algn="l" rtl="0">
              <a:spcBef>
                <a:spcPts val="300"/>
              </a:spcBef>
              <a:spcAft>
                <a:spcPts val="0"/>
              </a:spcAft>
              <a:buNone/>
            </a:pPr>
            <a:endParaRPr/>
          </a:p>
        </p:txBody>
      </p:sp>
      <p:sp>
        <p:nvSpPr>
          <p:cNvPr id="451" name="Google Shape;451;p45"/>
          <p:cNvSpPr txBox="1"/>
          <p:nvPr/>
        </p:nvSpPr>
        <p:spPr>
          <a:xfrm>
            <a:off x="4739800" y="4534825"/>
            <a:ext cx="4321200" cy="306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1100">
                <a:solidFill>
                  <a:schemeClr val="dk1"/>
                </a:solidFill>
                <a:latin typeface="Lato"/>
                <a:ea typeface="Lato"/>
                <a:cs typeface="Lato"/>
                <a:sym typeface="Lato"/>
              </a:rPr>
              <a:t>Nielsen, J. (1994). Usability engineering. Morgan Kaufmann.</a:t>
            </a:r>
            <a:endParaRPr sz="1100">
              <a:solidFill>
                <a:schemeClr val="dk1"/>
              </a:solidFill>
              <a:latin typeface="Lato"/>
              <a:ea typeface="Lato"/>
              <a:cs typeface="Lato"/>
              <a:sym typeface="Lato"/>
            </a:endParaRPr>
          </a:p>
        </p:txBody>
      </p:sp>
      <p:sp>
        <p:nvSpPr>
          <p:cNvPr id="452" name="Google Shape;452;p45"/>
          <p:cNvSpPr/>
          <p:nvPr/>
        </p:nvSpPr>
        <p:spPr>
          <a:xfrm>
            <a:off x="6168050" y="1809200"/>
            <a:ext cx="1719600" cy="1443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Lato"/>
                <a:ea typeface="Lato"/>
                <a:cs typeface="Lato"/>
                <a:sym typeface="Lato"/>
              </a:rPr>
              <a:t>technology</a:t>
            </a:r>
            <a:endParaRPr>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p46"/>
          <p:cNvSpPr txBox="1">
            <a:spLocks noGrp="1"/>
          </p:cNvSpPr>
          <p:nvPr>
            <p:ph type="title"/>
          </p:nvPr>
        </p:nvSpPr>
        <p:spPr>
          <a:xfrm>
            <a:off x="1007601" y="357200"/>
            <a:ext cx="59151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Technology Use as </a:t>
            </a:r>
            <a:r>
              <a:rPr lang="en-GB">
                <a:solidFill>
                  <a:schemeClr val="accent1"/>
                </a:solidFill>
              </a:rPr>
              <a:t>Individual </a:t>
            </a:r>
            <a:r>
              <a:rPr lang="en-GB"/>
              <a:t>- User experience</a:t>
            </a:r>
            <a:endParaRPr/>
          </a:p>
        </p:txBody>
      </p:sp>
      <p:sp>
        <p:nvSpPr>
          <p:cNvPr id="458" name="Google Shape;458;p46"/>
          <p:cNvSpPr txBox="1">
            <a:spLocks noGrp="1"/>
          </p:cNvSpPr>
          <p:nvPr>
            <p:ph type="body" idx="1"/>
          </p:nvPr>
        </p:nvSpPr>
        <p:spPr>
          <a:xfrm>
            <a:off x="791575" y="1329925"/>
            <a:ext cx="4030500" cy="3294600"/>
          </a:xfrm>
          <a:prstGeom prst="rect">
            <a:avLst/>
          </a:prstGeom>
        </p:spPr>
        <p:txBody>
          <a:bodyPr spcFirstLastPara="1" wrap="square" lIns="0" tIns="0" rIns="0" bIns="0" anchor="t" anchorCtr="0">
            <a:noAutofit/>
          </a:bodyPr>
          <a:lstStyle/>
          <a:p>
            <a:pPr marL="457200" lvl="0" indent="-317500" algn="l" rtl="0">
              <a:spcBef>
                <a:spcPts val="300"/>
              </a:spcBef>
              <a:spcAft>
                <a:spcPts val="0"/>
              </a:spcAft>
              <a:buSzPts val="1400"/>
              <a:buChar char="•"/>
            </a:pPr>
            <a:r>
              <a:rPr lang="en-GB" b="1"/>
              <a:t>Usability</a:t>
            </a:r>
            <a:r>
              <a:rPr lang="en-GB"/>
              <a:t> and </a:t>
            </a:r>
            <a:r>
              <a:rPr lang="en-GB" b="1"/>
              <a:t>user experience</a:t>
            </a:r>
            <a:r>
              <a:rPr lang="en-GB"/>
              <a:t> (UX) are often discussed in parallel (and sometimes confused)</a:t>
            </a:r>
            <a:endParaRPr/>
          </a:p>
          <a:p>
            <a:pPr marL="457200" lvl="0" indent="-317500" algn="l" rtl="0">
              <a:spcBef>
                <a:spcPts val="0"/>
              </a:spcBef>
              <a:spcAft>
                <a:spcPts val="0"/>
              </a:spcAft>
              <a:buSzPts val="1400"/>
              <a:buChar char="•"/>
            </a:pPr>
            <a:r>
              <a:rPr lang="en-GB"/>
              <a:t>UX aims to view human-computer interaction (HCI) through a more people-oriented lens</a:t>
            </a:r>
            <a:endParaRPr/>
          </a:p>
          <a:p>
            <a:pPr marL="914400" lvl="1" indent="-317500" algn="l" rtl="0">
              <a:spcBef>
                <a:spcPts val="0"/>
              </a:spcBef>
              <a:spcAft>
                <a:spcPts val="0"/>
              </a:spcAft>
              <a:buSzPts val="1400"/>
              <a:buChar char="–"/>
            </a:pPr>
            <a:r>
              <a:rPr lang="en-GB"/>
              <a:t>preferences, emotions etc.</a:t>
            </a:r>
            <a:endParaRPr/>
          </a:p>
          <a:p>
            <a:pPr marL="457200" lvl="0" indent="-317500" algn="l" rtl="0">
              <a:spcBef>
                <a:spcPts val="0"/>
              </a:spcBef>
              <a:spcAft>
                <a:spcPts val="0"/>
              </a:spcAft>
              <a:buSzPts val="1400"/>
              <a:buChar char="•"/>
            </a:pPr>
            <a:r>
              <a:rPr lang="en-GB"/>
              <a:t>Objective </a:t>
            </a:r>
            <a:r>
              <a:rPr lang="en-GB" b="1"/>
              <a:t>usefulness</a:t>
            </a:r>
            <a:r>
              <a:rPr lang="en-GB"/>
              <a:t> ( → instrumental value) vs. subjective </a:t>
            </a:r>
            <a:r>
              <a:rPr lang="en-GB" b="1"/>
              <a:t>experience</a:t>
            </a:r>
            <a:r>
              <a:rPr lang="en-GB"/>
              <a:t> of use ( → value for humans)</a:t>
            </a:r>
            <a:endParaRPr/>
          </a:p>
          <a:p>
            <a:pPr marL="457200" lvl="0" indent="-317500" algn="l" rtl="0">
              <a:spcBef>
                <a:spcPts val="0"/>
              </a:spcBef>
              <a:spcAft>
                <a:spcPts val="0"/>
              </a:spcAft>
              <a:buSzPts val="1400"/>
              <a:buChar char="•"/>
            </a:pPr>
            <a:r>
              <a:rPr lang="en-GB"/>
              <a:t>‘System is more than a sum of its parts’</a:t>
            </a:r>
            <a:endParaRPr/>
          </a:p>
        </p:txBody>
      </p:sp>
      <p:sp>
        <p:nvSpPr>
          <p:cNvPr id="459" name="Google Shape;459;p46"/>
          <p:cNvSpPr txBox="1"/>
          <p:nvPr/>
        </p:nvSpPr>
        <p:spPr>
          <a:xfrm>
            <a:off x="1315775" y="4624525"/>
            <a:ext cx="7737900" cy="343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900">
                <a:solidFill>
                  <a:schemeClr val="dk1"/>
                </a:solidFill>
                <a:latin typeface="Lato"/>
                <a:ea typeface="Lato"/>
                <a:cs typeface="Lato"/>
                <a:sym typeface="Lato"/>
              </a:rPr>
              <a:t>Hassenzahl, M., &amp; Tractinsky, N. (2006). User experience-a research agenda. Behaviour &amp; information technology, 25(2), 91-97.</a:t>
            </a:r>
            <a:endParaRPr sz="900">
              <a:solidFill>
                <a:schemeClr val="dk1"/>
              </a:solidFill>
              <a:latin typeface="Lato"/>
              <a:ea typeface="Lato"/>
              <a:cs typeface="Lato"/>
              <a:sym typeface="Lato"/>
            </a:endParaRPr>
          </a:p>
        </p:txBody>
      </p:sp>
      <p:sp>
        <p:nvSpPr>
          <p:cNvPr id="460" name="Google Shape;460;p46"/>
          <p:cNvSpPr/>
          <p:nvPr/>
        </p:nvSpPr>
        <p:spPr>
          <a:xfrm>
            <a:off x="6130725" y="1966175"/>
            <a:ext cx="1719600" cy="14505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Lato"/>
                <a:ea typeface="Lato"/>
                <a:cs typeface="Lato"/>
                <a:sym typeface="Lato"/>
              </a:rPr>
              <a:t>humans</a:t>
            </a:r>
            <a:endParaRPr>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47"/>
          <p:cNvSpPr txBox="1">
            <a:spLocks noGrp="1"/>
          </p:cNvSpPr>
          <p:nvPr>
            <p:ph type="title"/>
          </p:nvPr>
        </p:nvSpPr>
        <p:spPr>
          <a:xfrm>
            <a:off x="1007601" y="357200"/>
            <a:ext cx="5877900" cy="810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Technology use as </a:t>
            </a:r>
            <a:r>
              <a:rPr lang="en-GB">
                <a:solidFill>
                  <a:srgbClr val="F1563F"/>
                </a:solidFill>
              </a:rPr>
              <a:t>organizational / social</a:t>
            </a:r>
            <a:r>
              <a:rPr lang="en-GB"/>
              <a:t> – Change resistance vs. acceptance?</a:t>
            </a:r>
            <a:endParaRPr/>
          </a:p>
        </p:txBody>
      </p:sp>
      <p:sp>
        <p:nvSpPr>
          <p:cNvPr id="466" name="Google Shape;466;p47"/>
          <p:cNvSpPr txBox="1">
            <a:spLocks noGrp="1"/>
          </p:cNvSpPr>
          <p:nvPr>
            <p:ph type="body" idx="1"/>
          </p:nvPr>
        </p:nvSpPr>
        <p:spPr>
          <a:xfrm>
            <a:off x="791575" y="1329925"/>
            <a:ext cx="3940800" cy="3294600"/>
          </a:xfrm>
          <a:prstGeom prst="rect">
            <a:avLst/>
          </a:prstGeom>
        </p:spPr>
        <p:txBody>
          <a:bodyPr spcFirstLastPara="1" wrap="square" lIns="0" tIns="0" rIns="0" bIns="0" anchor="t" anchorCtr="0">
            <a:noAutofit/>
          </a:bodyPr>
          <a:lstStyle/>
          <a:p>
            <a:pPr marL="457200" lvl="0" indent="-317500" algn="l" rtl="0">
              <a:spcBef>
                <a:spcPts val="300"/>
              </a:spcBef>
              <a:spcAft>
                <a:spcPts val="0"/>
              </a:spcAft>
              <a:buSzPts val="1400"/>
              <a:buChar char="•"/>
            </a:pPr>
            <a:r>
              <a:rPr lang="en-GB"/>
              <a:t>Users can actively or passively avoid the adoption of new systems</a:t>
            </a:r>
            <a:endParaRPr/>
          </a:p>
          <a:p>
            <a:pPr marL="457200" lvl="0" indent="-317500" algn="l" rtl="0">
              <a:spcBef>
                <a:spcPts val="0"/>
              </a:spcBef>
              <a:spcAft>
                <a:spcPts val="0"/>
              </a:spcAft>
              <a:buSzPts val="1400"/>
              <a:buChar char="•"/>
            </a:pPr>
            <a:r>
              <a:rPr lang="en-GB" b="1"/>
              <a:t>Change resistance</a:t>
            </a:r>
            <a:r>
              <a:rPr lang="en-GB"/>
              <a:t> can be viewed as both social and individual phenomenon</a:t>
            </a:r>
            <a:endParaRPr/>
          </a:p>
          <a:p>
            <a:pPr marL="914400" lvl="1" indent="-317500" algn="l" rtl="0">
              <a:spcBef>
                <a:spcPts val="0"/>
              </a:spcBef>
              <a:spcAft>
                <a:spcPts val="0"/>
              </a:spcAft>
              <a:buSzPts val="1400"/>
              <a:buChar char="–"/>
            </a:pPr>
            <a:r>
              <a:rPr lang="en-GB"/>
              <a:t>Social side more visible in organizational settings</a:t>
            </a:r>
            <a:endParaRPr/>
          </a:p>
          <a:p>
            <a:pPr marL="457200" lvl="0" indent="-317500" algn="l" rtl="0">
              <a:spcBef>
                <a:spcPts val="0"/>
              </a:spcBef>
              <a:spcAft>
                <a:spcPts val="0"/>
              </a:spcAft>
              <a:buSzPts val="1400"/>
              <a:buChar char="•"/>
            </a:pPr>
            <a:r>
              <a:rPr lang="en-GB" b="1"/>
              <a:t>Technical implementation</a:t>
            </a:r>
            <a:r>
              <a:rPr lang="en-GB"/>
              <a:t> is not enough without authentic </a:t>
            </a:r>
            <a:r>
              <a:rPr lang="en-GB" b="1"/>
              <a:t>user acceptance </a:t>
            </a:r>
            <a:r>
              <a:rPr lang="en-GB"/>
              <a:t>and </a:t>
            </a:r>
            <a:r>
              <a:rPr lang="en-GB" b="1"/>
              <a:t>adoption</a:t>
            </a:r>
            <a:r>
              <a:rPr lang="en-GB"/>
              <a:t> to intended tasks</a:t>
            </a:r>
            <a:endParaRPr/>
          </a:p>
          <a:p>
            <a:pPr marL="0" lvl="0" indent="0" algn="l" rtl="0">
              <a:spcBef>
                <a:spcPts val="300"/>
              </a:spcBef>
              <a:spcAft>
                <a:spcPts val="0"/>
              </a:spcAft>
              <a:buNone/>
            </a:pPr>
            <a:endParaRPr/>
          </a:p>
          <a:p>
            <a:pPr marL="0" lvl="0" indent="0" algn="l" rtl="0">
              <a:spcBef>
                <a:spcPts val="300"/>
              </a:spcBef>
              <a:spcAft>
                <a:spcPts val="0"/>
              </a:spcAft>
              <a:buNone/>
            </a:pPr>
            <a:r>
              <a:rPr lang="en-GB"/>
              <a:t>→ </a:t>
            </a:r>
            <a:r>
              <a:rPr lang="en-GB" b="1"/>
              <a:t>Contemporary organizations are complex socio-technical systems</a:t>
            </a:r>
            <a:endParaRPr b="1"/>
          </a:p>
        </p:txBody>
      </p:sp>
      <p:sp>
        <p:nvSpPr>
          <p:cNvPr id="467" name="Google Shape;467;p47"/>
          <p:cNvSpPr/>
          <p:nvPr/>
        </p:nvSpPr>
        <p:spPr>
          <a:xfrm>
            <a:off x="5726925" y="1883925"/>
            <a:ext cx="1767300" cy="15132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Lato"/>
                <a:ea typeface="Lato"/>
                <a:cs typeface="Lato"/>
                <a:sym typeface="Lato"/>
              </a:rPr>
              <a:t>organizations</a:t>
            </a:r>
            <a:endParaRPr>
              <a:latin typeface="Lato"/>
              <a:ea typeface="Lato"/>
              <a:cs typeface="Lato"/>
              <a:sym typeface="Lato"/>
            </a:endParaRPr>
          </a:p>
        </p:txBody>
      </p:sp>
      <p:sp>
        <p:nvSpPr>
          <p:cNvPr id="468" name="Google Shape;468;p47"/>
          <p:cNvSpPr txBox="1"/>
          <p:nvPr/>
        </p:nvSpPr>
        <p:spPr>
          <a:xfrm>
            <a:off x="1622275" y="4345300"/>
            <a:ext cx="7483500" cy="64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800">
              <a:solidFill>
                <a:schemeClr val="dk1"/>
              </a:solidFill>
              <a:latin typeface="Lato"/>
              <a:ea typeface="Lato"/>
              <a:cs typeface="Lato"/>
              <a:sym typeface="Lato"/>
            </a:endParaRPr>
          </a:p>
          <a:p>
            <a:pPr marL="0" lvl="0" indent="0" algn="r" rtl="0">
              <a:spcBef>
                <a:spcPts val="0"/>
              </a:spcBef>
              <a:spcAft>
                <a:spcPts val="0"/>
              </a:spcAft>
              <a:buNone/>
            </a:pPr>
            <a:r>
              <a:rPr lang="en-GB" sz="800">
                <a:solidFill>
                  <a:schemeClr val="dk1"/>
                </a:solidFill>
                <a:latin typeface="Lato"/>
                <a:ea typeface="Lato"/>
                <a:cs typeface="Lato"/>
                <a:sym typeface="Lato"/>
              </a:rPr>
              <a:t>See e.g.; </a:t>
            </a:r>
            <a:endParaRPr sz="800">
              <a:solidFill>
                <a:schemeClr val="dk1"/>
              </a:solidFill>
              <a:latin typeface="Lato"/>
              <a:ea typeface="Lato"/>
              <a:cs typeface="Lato"/>
              <a:sym typeface="Lato"/>
            </a:endParaRPr>
          </a:p>
          <a:p>
            <a:pPr marL="0" lvl="0" indent="0" algn="r" rtl="0">
              <a:spcBef>
                <a:spcPts val="0"/>
              </a:spcBef>
              <a:spcAft>
                <a:spcPts val="0"/>
              </a:spcAft>
              <a:buNone/>
            </a:pPr>
            <a:r>
              <a:rPr lang="en-GB" sz="800">
                <a:solidFill>
                  <a:schemeClr val="dk1"/>
                </a:solidFill>
                <a:latin typeface="Lato"/>
                <a:ea typeface="Lato"/>
                <a:cs typeface="Lato"/>
                <a:sym typeface="Lato"/>
              </a:rPr>
              <a:t>Lapointe, L., &amp; Rivard, S. (2005). A multilevel model of resistance to information technology implementation. MIS quarterly, 461-491</a:t>
            </a:r>
            <a:endParaRPr sz="800">
              <a:solidFill>
                <a:schemeClr val="dk1"/>
              </a:solidFill>
              <a:latin typeface="Lato"/>
              <a:ea typeface="Lato"/>
              <a:cs typeface="Lato"/>
              <a:sym typeface="Lato"/>
            </a:endParaRPr>
          </a:p>
          <a:p>
            <a:pPr marL="0" lvl="0" indent="0" algn="r" rtl="0">
              <a:spcBef>
                <a:spcPts val="0"/>
              </a:spcBef>
              <a:spcAft>
                <a:spcPts val="0"/>
              </a:spcAft>
              <a:buNone/>
            </a:pPr>
            <a:r>
              <a:rPr lang="en-GB" sz="800">
                <a:solidFill>
                  <a:schemeClr val="dk1"/>
                </a:solidFill>
                <a:latin typeface="Lato"/>
                <a:ea typeface="Lato"/>
                <a:cs typeface="Lato"/>
                <a:sym typeface="Lato"/>
              </a:rPr>
              <a:t>Marangunić, N., &amp; Granić, A. (2015). Technology acceptance model: a literature review from 1986 to 2013. Universal access in the information society, 14(1), 81-95.</a:t>
            </a:r>
            <a:endParaRPr sz="800">
              <a:solidFill>
                <a:schemeClr val="dk1"/>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name="JYO">
  <a:themeElements>
    <a:clrScheme name="JYO 2020">
      <a:dk1>
        <a:srgbClr val="000000"/>
      </a:dk1>
      <a:lt1>
        <a:srgbClr val="FFFFFF"/>
      </a:lt1>
      <a:dk2>
        <a:srgbClr val="002957"/>
      </a:dk2>
      <a:lt2>
        <a:srgbClr val="EFEFEF"/>
      </a:lt2>
      <a:accent1>
        <a:srgbClr val="F1563F"/>
      </a:accent1>
      <a:accent2>
        <a:srgbClr val="002957"/>
      </a:accent2>
      <a:accent3>
        <a:srgbClr val="C29A5B"/>
      </a:accent3>
      <a:accent4>
        <a:srgbClr val="C7C9C8"/>
      </a:accent4>
      <a:accent5>
        <a:srgbClr val="E3E4E4"/>
      </a:accent5>
      <a:accent6>
        <a:srgbClr val="8094AB"/>
      </a:accent6>
      <a:hlink>
        <a:srgbClr val="F1563F"/>
      </a:hlink>
      <a:folHlink>
        <a:srgbClr val="F1563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4655B7E25872649842030D854BF52AC" ma:contentTypeVersion="15" ma:contentTypeDescription="Create a new document." ma:contentTypeScope="" ma:versionID="279cccb4b45cb9e86e744b6b42407b82">
  <xsd:schema xmlns:xsd="http://www.w3.org/2001/XMLSchema" xmlns:xs="http://www.w3.org/2001/XMLSchema" xmlns:p="http://schemas.microsoft.com/office/2006/metadata/properties" xmlns:ns2="67ef884d-f9d4-499b-8d63-d191223b7a81" xmlns:ns3="ab18ff89-4c48-43ff-99de-e129546ac4dd" targetNamespace="http://schemas.microsoft.com/office/2006/metadata/properties" ma:root="true" ma:fieldsID="2a8529365d72e3186dc9f88de5d16dc3" ns2:_="" ns3:_="">
    <xsd:import namespace="67ef884d-f9d4-499b-8d63-d191223b7a81"/>
    <xsd:import namespace="ab18ff89-4c48-43ff-99de-e129546ac4d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GenerationTime" minOccurs="0"/>
                <xsd:element ref="ns3:MediaServiceEventHashCode" minOccurs="0"/>
                <xsd:element ref="ns3:MediaLengthInSeconds" minOccurs="0"/>
                <xsd:element ref="ns3:lcf76f155ced4ddcb4097134ff3c332f" minOccurs="0"/>
                <xsd:element ref="ns2:TaxCatchAll" minOccurs="0"/>
                <xsd:element ref="ns3:MediaServiceOCR"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ef884d-f9d4-499b-8d63-d191223b7a81"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13fb62ac-8cf3-49cc-b9fa-d20e02fba278}" ma:internalName="TaxCatchAll" ma:showField="CatchAllData" ma:web="67ef884d-f9d4-499b-8d63-d191223b7a8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b18ff89-4c48-43ff-99de-e129546ac4d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1add2b4c-a3eb-410e-847d-2572f33f799b"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67ef884d-f9d4-499b-8d63-d191223b7a81" xsi:nil="true"/>
    <lcf76f155ced4ddcb4097134ff3c332f xmlns="ab18ff89-4c48-43ff-99de-e129546ac4dd">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4DDF699-C911-4F78-B164-C56A8EA79C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ef884d-f9d4-499b-8d63-d191223b7a81"/>
    <ds:schemaRef ds:uri="ab18ff89-4c48-43ff-99de-e129546ac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DA24C21-19D3-4E0D-8301-102507928F11}">
  <ds:schemaRefs>
    <ds:schemaRef ds:uri="http://schemas.microsoft.com/office/2006/metadata/properties"/>
    <ds:schemaRef ds:uri="http://schemas.microsoft.com/office/infopath/2007/PartnerControls"/>
    <ds:schemaRef ds:uri="67ef884d-f9d4-499b-8d63-d191223b7a81"/>
    <ds:schemaRef ds:uri="ab18ff89-4c48-43ff-99de-e129546ac4dd"/>
  </ds:schemaRefs>
</ds:datastoreItem>
</file>

<file path=customXml/itemProps3.xml><?xml version="1.0" encoding="utf-8"?>
<ds:datastoreItem xmlns:ds="http://schemas.openxmlformats.org/officeDocument/2006/customXml" ds:itemID="{E5FCC1D3-1AC0-4090-BF87-D1418FBFC5B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21</Slides>
  <Notes>21</Notes>
  <HiddenSlides>0</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JYO</vt:lpstr>
      <vt:lpstr>Trust Towards Information Systems and Meaningful Data Use</vt:lpstr>
      <vt:lpstr>WP4 – Building Human Resources Capacity</vt:lpstr>
      <vt:lpstr>WP4 – Building Human Resources Capacity</vt:lpstr>
      <vt:lpstr>Information Systems</vt:lpstr>
      <vt:lpstr>Accessibility in Information Systems </vt:lpstr>
      <vt:lpstr>Information Systems</vt:lpstr>
      <vt:lpstr>Technology Use as Technical - Usability</vt:lpstr>
      <vt:lpstr>Technology Use as Individual - User experience</vt:lpstr>
      <vt:lpstr>Technology use as organizational / social – Change resistance vs. acceptance?</vt:lpstr>
      <vt:lpstr>Data in Information Systems</vt:lpstr>
      <vt:lpstr>Available data for organizations</vt:lpstr>
      <vt:lpstr>Principles for Data Collection</vt:lpstr>
      <vt:lpstr>Data Practices and Management</vt:lpstr>
      <vt:lpstr>“Useful” data</vt:lpstr>
      <vt:lpstr>Meaningfulness and Trust</vt:lpstr>
      <vt:lpstr>What is meaningful data?</vt:lpstr>
      <vt:lpstr>Example – Finnish HE students’ health problems and disabilities (EUROSTUDENT 2023)</vt:lpstr>
      <vt:lpstr>Trust as a reciprocal process</vt:lpstr>
      <vt:lpstr>Transparency = trust?</vt:lpstr>
      <vt:lpstr>Towards effective management of meaningful institutional data</vt:lpstr>
      <vt:lpstr>Thank you!  Questions?       saana.s.s.mehtala@jyu.fi  kati.clements@jyu.fi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2026-02-13T08:22:08Z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0x010100A4655B7E25872649842030D854BF52AC</vt:lpwstr>
  </property>
</Properties>
</file>