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5" r:id="rId4"/>
  </p:sldMasterIdLst>
  <p:notesMasterIdLst>
    <p:notesMasterId r:id="rId2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x="9144000" cy="5143500" type="screen16x9"/>
  <p:notesSz cx="6858000" cy="9144000"/>
  <p:embeddedFontLst>
    <p:embeddedFont>
      <p:font typeface="Aleo" panose="00000500000000000000" pitchFamily="2" charset="0"/>
      <p:regular r:id="rId27"/>
      <p:bold r:id="rId28"/>
      <p:italic r:id="rId29"/>
      <p:boldItalic r:id="rId30"/>
    </p:embeddedFont>
    <p:embeddedFont>
      <p:font typeface="Lato" panose="020F0502020204030203"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62B19B-4D21-FB24-0F6C-E38984500DDD}" v="4" dt="2025-11-24T13:12:05.8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8" d="100"/>
          <a:sy n="138" d="100"/>
        </p:scale>
        <p:origin x="834"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font" Target="fonts/font8.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7.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283ca224cc2_0_5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None/>
            </a:pPr>
            <a:endParaRPr dirty="0"/>
          </a:p>
        </p:txBody>
      </p:sp>
      <p:sp>
        <p:nvSpPr>
          <p:cNvPr id="386" name="Google Shape;386;g283ca224cc2_0_5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39d302fb03e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g39d302fb03e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3a8f4090075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 name="Google Shape;489;g3a8f4090075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3a8f4090075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7" name="Google Shape;497;g3a8f4090075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g3a92a4a66a6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5" name="Google Shape;505;g3a92a4a66a6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38de0edfc50_0_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38de0edfc50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g38de0edfc50_0_13:notes"/>
          <p:cNvSpPr txBox="1">
            <a:spLocks noGrp="1"/>
          </p:cNvSpPr>
          <p:nvPr>
            <p:ph type="body" idx="1"/>
          </p:nvPr>
        </p:nvSpPr>
        <p:spPr>
          <a:xfrm>
            <a:off x="685802" y="4343406"/>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6" name="Google Shape;526;g38de0edfc50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g38de0edfc50_0_68:notes"/>
          <p:cNvSpPr txBox="1">
            <a:spLocks noGrp="1"/>
          </p:cNvSpPr>
          <p:nvPr>
            <p:ph type="body" idx="1"/>
          </p:nvPr>
        </p:nvSpPr>
        <p:spPr>
          <a:xfrm>
            <a:off x="685802" y="4343406"/>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5" name="Google Shape;535;g38de0edfc50_0_68:notes"/>
          <p:cNvSpPr>
            <a:spLocks noGrp="1" noRot="1" noChangeAspect="1"/>
          </p:cNvSpPr>
          <p:nvPr>
            <p:ph type="sldImg" idx="2"/>
          </p:nvPr>
        </p:nvSpPr>
        <p:spPr>
          <a:xfrm>
            <a:off x="44077" y="685176"/>
            <a:ext cx="6770100" cy="3430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39d302fb03e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4" name="Google Shape;544;g39d302fb03e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g3a74bda5c90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1" name="Google Shape;561;g3a74bda5c90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36cea71da47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36cea71da47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39d302fb03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 name="Google Shape;398;g39d302fb03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g3a93a9c8af6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8" name="Google Shape;578;g3a93a9c8af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g283ca224cc2_0_8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4" name="Google Shape;584;g283ca224cc2_0_8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a92a4a66a6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a92a4a66a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38de0edfc50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 name="Google Shape;419;g38de0edfc50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38de0edfc50_0_1:notes"/>
          <p:cNvSpPr txBox="1">
            <a:spLocks noGrp="1"/>
          </p:cNvSpPr>
          <p:nvPr>
            <p:ph type="body" idx="1"/>
          </p:nvPr>
        </p:nvSpPr>
        <p:spPr>
          <a:xfrm>
            <a:off x="685802" y="4343406"/>
            <a:ext cx="5486400" cy="4114800"/>
          </a:xfrm>
          <a:prstGeom prst="rect">
            <a:avLst/>
          </a:prstGeom>
        </p:spPr>
        <p:txBody>
          <a:bodyPr spcFirstLastPara="1" wrap="square" lIns="91425" tIns="91425" rIns="91425" bIns="91425" anchor="t" anchorCtr="0">
            <a:noAutofit/>
          </a:bodyPr>
          <a:lstStyle/>
          <a:p>
            <a:pPr marL="0" lvl="0" indent="0" algn="l" rtl="0">
              <a:lnSpc>
                <a:spcPct val="120000"/>
              </a:lnSpc>
              <a:spcBef>
                <a:spcPts val="0"/>
              </a:spcBef>
              <a:spcAft>
                <a:spcPts val="0"/>
              </a:spcAft>
              <a:buNone/>
            </a:pPr>
            <a:endParaRPr/>
          </a:p>
        </p:txBody>
      </p:sp>
      <p:sp>
        <p:nvSpPr>
          <p:cNvPr id="426" name="Google Shape;426;g38de0edfc50_0_1:notes"/>
          <p:cNvSpPr>
            <a:spLocks noGrp="1" noRot="1" noChangeAspect="1"/>
          </p:cNvSpPr>
          <p:nvPr>
            <p:ph type="sldImg" idx="2"/>
          </p:nvPr>
        </p:nvSpPr>
        <p:spPr>
          <a:xfrm>
            <a:off x="44077" y="685176"/>
            <a:ext cx="6770100" cy="3430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3a8f4090075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3" name="Google Shape;443;g3a8f4090075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g3a8f4090075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3" name="Google Shape;453;g3a8f4090075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3a92a4a66a6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3" name="Google Shape;463;g3a92a4a66a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38de0edfc50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2" name="Google Shape;472;g38de0edfc50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34.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35.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36.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accent2"/>
        </a:solidFill>
        <a:effectLst/>
      </p:bgPr>
    </p:bg>
    <p:spTree>
      <p:nvGrpSpPr>
        <p:cNvPr id="1" name="Shape 17"/>
        <p:cNvGrpSpPr/>
        <p:nvPr/>
      </p:nvGrpSpPr>
      <p:grpSpPr>
        <a:xfrm>
          <a:off x="0" y="0"/>
          <a:ext cx="0" cy="0"/>
          <a:chOff x="0" y="0"/>
          <a:chExt cx="0" cy="0"/>
        </a:xfrm>
      </p:grpSpPr>
      <p:sp>
        <p:nvSpPr>
          <p:cNvPr id="18" name="Google Shape;18;p2"/>
          <p:cNvSpPr txBox="1">
            <a:spLocks noGrp="1"/>
          </p:cNvSpPr>
          <p:nvPr>
            <p:ph type="ctrTitle"/>
          </p:nvPr>
        </p:nvSpPr>
        <p:spPr>
          <a:xfrm>
            <a:off x="359569" y="1977684"/>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9" name="Google Shape;19;p2"/>
          <p:cNvSpPr txBox="1">
            <a:spLocks noGrp="1"/>
          </p:cNvSpPr>
          <p:nvPr>
            <p:ph type="subTitle" idx="1"/>
          </p:nvPr>
        </p:nvSpPr>
        <p:spPr>
          <a:xfrm>
            <a:off x="359569" y="3705876"/>
            <a:ext cx="8424900" cy="432000"/>
          </a:xfrm>
          <a:prstGeom prst="rect">
            <a:avLst/>
          </a:prstGeom>
          <a:noFill/>
          <a:ln>
            <a:noFill/>
          </a:ln>
        </p:spPr>
        <p:txBody>
          <a:bodyPr spcFirstLastPara="1" wrap="square" lIns="0" tIns="0" rIns="0" bIns="0" anchor="t" anchorCtr="0">
            <a:noAutofit/>
          </a:bodyPr>
          <a:lstStyle>
            <a:lvl1pPr lvl="0" algn="ctr"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
        <p:nvSpPr>
          <p:cNvPr id="20" name="Google Shape;20;p2"/>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 name="Google Shape;21;p2"/>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 name="Google Shape;22;p2"/>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23" name="Google Shape;23;p2"/>
          <p:cNvGrpSpPr/>
          <p:nvPr/>
        </p:nvGrpSpPr>
        <p:grpSpPr>
          <a:xfrm>
            <a:off x="3738743" y="735549"/>
            <a:ext cx="1666631" cy="1080039"/>
            <a:chOff x="3287713" y="333375"/>
            <a:chExt cx="6107113" cy="3957638"/>
          </a:xfrm>
        </p:grpSpPr>
        <p:sp>
          <p:nvSpPr>
            <p:cNvPr id="24" name="Google Shape;24;p2"/>
            <p:cNvSpPr/>
            <p:nvPr/>
          </p:nvSpPr>
          <p:spPr>
            <a:xfrm>
              <a:off x="5707063" y="333375"/>
              <a:ext cx="1254123" cy="2849560"/>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25" name="Google Shape;25;p2"/>
            <p:cNvSpPr/>
            <p:nvPr/>
          </p:nvSpPr>
          <p:spPr>
            <a:xfrm>
              <a:off x="3613150" y="3232150"/>
              <a:ext cx="5405436" cy="485775"/>
            </a:xfrm>
            <a:custGeom>
              <a:avLst/>
              <a:gdLst/>
              <a:ahLst/>
              <a:cxnLst/>
              <a:rect l="l" t="t" r="r" b="b"/>
              <a:pathLst>
                <a:path w="13623" h="1226" extrusionOk="0">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26" name="Google Shape;26;p2"/>
            <p:cNvSpPr/>
            <p:nvPr/>
          </p:nvSpPr>
          <p:spPr>
            <a:xfrm>
              <a:off x="3287713" y="3803650"/>
              <a:ext cx="6107113" cy="487363"/>
            </a:xfrm>
            <a:custGeom>
              <a:avLst/>
              <a:gdLst/>
              <a:ahLst/>
              <a:cxnLst/>
              <a:rect l="l" t="t" r="r" b="b"/>
              <a:pathLst>
                <a:path w="15388" h="1226" extrusionOk="0">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27" name="Google Shape;27;p2"/>
          <p:cNvGrpSpPr/>
          <p:nvPr/>
        </p:nvGrpSpPr>
        <p:grpSpPr>
          <a:xfrm>
            <a:off x="-20" y="5002022"/>
            <a:ext cx="9143725" cy="141466"/>
            <a:chOff x="2207568" y="692696"/>
            <a:chExt cx="2304192" cy="576000"/>
          </a:xfrm>
        </p:grpSpPr>
        <p:sp>
          <p:nvSpPr>
            <p:cNvPr id="28" name="Google Shape;28;p2"/>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29" name="Google Shape;29;p2"/>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0" name="Google Shape;30;p2"/>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1" name="Google Shape;31;p2"/>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Section Header Picture ">
  <p:cSld name="Section Header Picture ">
    <p:bg>
      <p:bgPr>
        <a:solidFill>
          <a:schemeClr val="accent4"/>
        </a:solidFill>
        <a:effectLst/>
      </p:bgPr>
    </p:bg>
    <p:spTree>
      <p:nvGrpSpPr>
        <p:cNvPr id="1" name="Shape 122"/>
        <p:cNvGrpSpPr/>
        <p:nvPr/>
      </p:nvGrpSpPr>
      <p:grpSpPr>
        <a:xfrm>
          <a:off x="0" y="0"/>
          <a:ext cx="0" cy="0"/>
          <a:chOff x="0" y="0"/>
          <a:chExt cx="0" cy="0"/>
        </a:xfrm>
      </p:grpSpPr>
      <p:sp>
        <p:nvSpPr>
          <p:cNvPr id="123" name="Google Shape;123;p11"/>
          <p:cNvSpPr>
            <a:spLocks noGrp="1"/>
          </p:cNvSpPr>
          <p:nvPr>
            <p:ph type="pic" idx="2"/>
          </p:nvPr>
        </p:nvSpPr>
        <p:spPr>
          <a:xfrm>
            <a:off x="3869922" y="0"/>
            <a:ext cx="5274000" cy="5143500"/>
          </a:xfrm>
          <a:prstGeom prst="rect">
            <a:avLst/>
          </a:prstGeom>
          <a:solidFill>
            <a:schemeClr val="lt2"/>
          </a:solidFill>
          <a:ln>
            <a:noFill/>
          </a:ln>
        </p:spPr>
      </p:sp>
      <p:sp>
        <p:nvSpPr>
          <p:cNvPr id="124" name="Google Shape;124;p11"/>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5" name="Google Shape;125;p11"/>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6" name="Google Shape;126;p11"/>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127" name="Google Shape;127;p11"/>
          <p:cNvGrpSpPr/>
          <p:nvPr/>
        </p:nvGrpSpPr>
        <p:grpSpPr>
          <a:xfrm>
            <a:off x="471461" y="357506"/>
            <a:ext cx="1154104" cy="459016"/>
            <a:chOff x="911225" y="260350"/>
            <a:chExt cx="4183052" cy="1663705"/>
          </a:xfrm>
        </p:grpSpPr>
        <p:sp>
          <p:nvSpPr>
            <p:cNvPr id="128" name="Google Shape;128;p11"/>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29" name="Google Shape;129;p11"/>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30" name="Google Shape;130;p11"/>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131" name="Google Shape;131;p11"/>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3000"/>
              <a:buFont typeface="Aleo"/>
              <a:buNone/>
              <a:defRPr sz="3000">
                <a:solidFill>
                  <a:schemeClr val="accent2"/>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32" name="Google Shape;132;p11"/>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accent2"/>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Section Header Picture 2">
  <p:cSld name="Section Header Picture 2">
    <p:bg>
      <p:bgPr>
        <a:solidFill>
          <a:schemeClr val="lt1"/>
        </a:solidFill>
        <a:effectLst/>
      </p:bgPr>
    </p:bg>
    <p:spTree>
      <p:nvGrpSpPr>
        <p:cNvPr id="1" name="Shape 133"/>
        <p:cNvGrpSpPr/>
        <p:nvPr/>
      </p:nvGrpSpPr>
      <p:grpSpPr>
        <a:xfrm>
          <a:off x="0" y="0"/>
          <a:ext cx="0" cy="0"/>
          <a:chOff x="0" y="0"/>
          <a:chExt cx="0" cy="0"/>
        </a:xfrm>
      </p:grpSpPr>
      <p:sp>
        <p:nvSpPr>
          <p:cNvPr id="134" name="Google Shape;134;p12"/>
          <p:cNvSpPr>
            <a:spLocks noGrp="1"/>
          </p:cNvSpPr>
          <p:nvPr>
            <p:ph type="pic" idx="2"/>
          </p:nvPr>
        </p:nvSpPr>
        <p:spPr>
          <a:xfrm>
            <a:off x="3869922" y="0"/>
            <a:ext cx="5274000" cy="5143500"/>
          </a:xfrm>
          <a:prstGeom prst="rect">
            <a:avLst/>
          </a:prstGeom>
          <a:solidFill>
            <a:schemeClr val="lt2"/>
          </a:solidFill>
          <a:ln>
            <a:noFill/>
          </a:ln>
        </p:spPr>
      </p:sp>
      <p:sp>
        <p:nvSpPr>
          <p:cNvPr id="135" name="Google Shape;135;p12"/>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6" name="Google Shape;136;p12"/>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7" name="Google Shape;137;p12"/>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138" name="Google Shape;138;p12"/>
          <p:cNvGrpSpPr/>
          <p:nvPr/>
        </p:nvGrpSpPr>
        <p:grpSpPr>
          <a:xfrm>
            <a:off x="471461" y="357506"/>
            <a:ext cx="1154104" cy="459016"/>
            <a:chOff x="911225" y="260350"/>
            <a:chExt cx="4183052" cy="1663705"/>
          </a:xfrm>
        </p:grpSpPr>
        <p:sp>
          <p:nvSpPr>
            <p:cNvPr id="139" name="Google Shape;139;p12"/>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40" name="Google Shape;140;p12"/>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41" name="Google Shape;141;p12"/>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142" name="Google Shape;142;p12"/>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3000"/>
              <a:buFont typeface="Aleo"/>
              <a:buNone/>
              <a:defRPr sz="3000">
                <a:solidFill>
                  <a:schemeClr val="accent2"/>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43" name="Google Shape;143;p12"/>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accent2"/>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Section Header Picture 3">
  <p:cSld name="Section Header Picture 3">
    <p:bg>
      <p:bgPr>
        <a:solidFill>
          <a:schemeClr val="accent2"/>
        </a:solidFill>
        <a:effectLst/>
      </p:bgPr>
    </p:bg>
    <p:spTree>
      <p:nvGrpSpPr>
        <p:cNvPr id="1" name="Shape 144"/>
        <p:cNvGrpSpPr/>
        <p:nvPr/>
      </p:nvGrpSpPr>
      <p:grpSpPr>
        <a:xfrm>
          <a:off x="0" y="0"/>
          <a:ext cx="0" cy="0"/>
          <a:chOff x="0" y="0"/>
          <a:chExt cx="0" cy="0"/>
        </a:xfrm>
      </p:grpSpPr>
      <p:sp>
        <p:nvSpPr>
          <p:cNvPr id="145" name="Google Shape;145;p13"/>
          <p:cNvSpPr>
            <a:spLocks noGrp="1"/>
          </p:cNvSpPr>
          <p:nvPr>
            <p:ph type="pic" idx="2"/>
          </p:nvPr>
        </p:nvSpPr>
        <p:spPr>
          <a:xfrm>
            <a:off x="3869922" y="0"/>
            <a:ext cx="5274000" cy="5143500"/>
          </a:xfrm>
          <a:prstGeom prst="rect">
            <a:avLst/>
          </a:prstGeom>
          <a:solidFill>
            <a:schemeClr val="lt2"/>
          </a:solidFill>
          <a:ln>
            <a:noFill/>
          </a:ln>
        </p:spPr>
      </p:sp>
      <p:sp>
        <p:nvSpPr>
          <p:cNvPr id="146" name="Google Shape;146;p13"/>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7" name="Google Shape;147;p13"/>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8" name="Google Shape;148;p13"/>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149" name="Google Shape;149;p13"/>
          <p:cNvGrpSpPr/>
          <p:nvPr/>
        </p:nvGrpSpPr>
        <p:grpSpPr>
          <a:xfrm>
            <a:off x="471461" y="357506"/>
            <a:ext cx="1154104" cy="459016"/>
            <a:chOff x="911225" y="260350"/>
            <a:chExt cx="4183052" cy="1663705"/>
          </a:xfrm>
        </p:grpSpPr>
        <p:sp>
          <p:nvSpPr>
            <p:cNvPr id="150" name="Google Shape;150;p13"/>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51" name="Google Shape;151;p13"/>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52" name="Google Shape;152;p13"/>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153" name="Google Shape;153;p13"/>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54" name="Google Shape;154;p13"/>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 type="twoObj">
  <p:cSld name="TWO_OBJECTS">
    <p:spTree>
      <p:nvGrpSpPr>
        <p:cNvPr id="1" name="Shape 155"/>
        <p:cNvGrpSpPr/>
        <p:nvPr/>
      </p:nvGrpSpPr>
      <p:grpSpPr>
        <a:xfrm>
          <a:off x="0" y="0"/>
          <a:ext cx="0" cy="0"/>
          <a:chOff x="0" y="0"/>
          <a:chExt cx="0" cy="0"/>
        </a:xfrm>
      </p:grpSpPr>
      <p:sp>
        <p:nvSpPr>
          <p:cNvPr id="156" name="Google Shape;156;p14"/>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57" name="Google Shape;157;p14"/>
          <p:cNvSpPr txBox="1">
            <a:spLocks noGrp="1"/>
          </p:cNvSpPr>
          <p:nvPr>
            <p:ph type="body" idx="1"/>
          </p:nvPr>
        </p:nvSpPr>
        <p:spPr>
          <a:xfrm>
            <a:off x="791766" y="1329929"/>
            <a:ext cx="36723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58" name="Google Shape;158;p14"/>
          <p:cNvSpPr txBox="1">
            <a:spLocks noGrp="1"/>
          </p:cNvSpPr>
          <p:nvPr>
            <p:ph type="body" idx="2"/>
          </p:nvPr>
        </p:nvSpPr>
        <p:spPr>
          <a:xfrm>
            <a:off x="4680012" y="1329929"/>
            <a:ext cx="36723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59" name="Google Shape;159;p14"/>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0" name="Google Shape;160;p14"/>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1" name="Google Shape;161;p14"/>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mparison ">
  <p:cSld name="Comparison ">
    <p:spTree>
      <p:nvGrpSpPr>
        <p:cNvPr id="1" name="Shape 162"/>
        <p:cNvGrpSpPr/>
        <p:nvPr/>
      </p:nvGrpSpPr>
      <p:grpSpPr>
        <a:xfrm>
          <a:off x="0" y="0"/>
          <a:ext cx="0" cy="0"/>
          <a:chOff x="0" y="0"/>
          <a:chExt cx="0" cy="0"/>
        </a:xfrm>
      </p:grpSpPr>
      <p:sp>
        <p:nvSpPr>
          <p:cNvPr id="163" name="Google Shape;163;p15"/>
          <p:cNvSpPr txBox="1">
            <a:spLocks noGrp="1"/>
          </p:cNvSpPr>
          <p:nvPr>
            <p:ph type="body" idx="1"/>
          </p:nvPr>
        </p:nvSpPr>
        <p:spPr>
          <a:xfrm>
            <a:off x="1007268" y="1329929"/>
            <a:ext cx="34566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164" name="Google Shape;164;p15"/>
          <p:cNvSpPr txBox="1">
            <a:spLocks noGrp="1"/>
          </p:cNvSpPr>
          <p:nvPr>
            <p:ph type="body" idx="2"/>
          </p:nvPr>
        </p:nvSpPr>
        <p:spPr>
          <a:xfrm>
            <a:off x="791766" y="1815666"/>
            <a:ext cx="36723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65" name="Google Shape;165;p15"/>
          <p:cNvSpPr txBox="1">
            <a:spLocks noGrp="1"/>
          </p:cNvSpPr>
          <p:nvPr>
            <p:ph type="body" idx="3"/>
          </p:nvPr>
        </p:nvSpPr>
        <p:spPr>
          <a:xfrm>
            <a:off x="4896036" y="1329929"/>
            <a:ext cx="34563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166" name="Google Shape;166;p15"/>
          <p:cNvSpPr txBox="1">
            <a:spLocks noGrp="1"/>
          </p:cNvSpPr>
          <p:nvPr>
            <p:ph type="body" idx="4"/>
          </p:nvPr>
        </p:nvSpPr>
        <p:spPr>
          <a:xfrm>
            <a:off x="4680011" y="1815666"/>
            <a:ext cx="36723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67" name="Google Shape;167;p15"/>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8" name="Google Shape;168;p15"/>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9" name="Google Shape;169;p15"/>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70" name="Google Shape;170;p15"/>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and Header">
  <p:cSld name="Content and Header">
    <p:spTree>
      <p:nvGrpSpPr>
        <p:cNvPr id="1" name="Shape 171"/>
        <p:cNvGrpSpPr/>
        <p:nvPr/>
      </p:nvGrpSpPr>
      <p:grpSpPr>
        <a:xfrm>
          <a:off x="0" y="0"/>
          <a:ext cx="0" cy="0"/>
          <a:chOff x="0" y="0"/>
          <a:chExt cx="0" cy="0"/>
        </a:xfrm>
      </p:grpSpPr>
      <p:sp>
        <p:nvSpPr>
          <p:cNvPr id="172" name="Google Shape;172;p16"/>
          <p:cNvSpPr txBox="1">
            <a:spLocks noGrp="1"/>
          </p:cNvSpPr>
          <p:nvPr>
            <p:ph type="body" idx="1"/>
          </p:nvPr>
        </p:nvSpPr>
        <p:spPr>
          <a:xfrm>
            <a:off x="1007269" y="1329929"/>
            <a:ext cx="77772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173" name="Google Shape;173;p16"/>
          <p:cNvSpPr txBox="1">
            <a:spLocks noGrp="1"/>
          </p:cNvSpPr>
          <p:nvPr>
            <p:ph type="body" idx="2"/>
          </p:nvPr>
        </p:nvSpPr>
        <p:spPr>
          <a:xfrm>
            <a:off x="791766" y="1815666"/>
            <a:ext cx="79926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74" name="Google Shape;174;p16"/>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5" name="Google Shape;175;p16"/>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6" name="Google Shape;176;p16"/>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77" name="Google Shape;177;p16"/>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and Highlight">
  <p:cSld name="Content and Highlight">
    <p:spTree>
      <p:nvGrpSpPr>
        <p:cNvPr id="1" name="Shape 178"/>
        <p:cNvGrpSpPr/>
        <p:nvPr/>
      </p:nvGrpSpPr>
      <p:grpSpPr>
        <a:xfrm>
          <a:off x="0" y="0"/>
          <a:ext cx="0" cy="0"/>
          <a:chOff x="0" y="0"/>
          <a:chExt cx="0" cy="0"/>
        </a:xfrm>
      </p:grpSpPr>
      <p:sp>
        <p:nvSpPr>
          <p:cNvPr id="179" name="Google Shape;179;p17"/>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80" name="Google Shape;180;p17"/>
          <p:cNvSpPr txBox="1">
            <a:spLocks noGrp="1"/>
          </p:cNvSpPr>
          <p:nvPr>
            <p:ph type="body" idx="1"/>
          </p:nvPr>
        </p:nvSpPr>
        <p:spPr>
          <a:xfrm>
            <a:off x="791580" y="1329929"/>
            <a:ext cx="5076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81" name="Google Shape;181;p17"/>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2" name="Google Shape;182;p17"/>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3" name="Google Shape;183;p17"/>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84" name="Google Shape;184;p17"/>
          <p:cNvSpPr txBox="1">
            <a:spLocks noGrp="1"/>
          </p:cNvSpPr>
          <p:nvPr>
            <p:ph type="body" idx="2"/>
          </p:nvPr>
        </p:nvSpPr>
        <p:spPr>
          <a:xfrm>
            <a:off x="6516216" y="1329929"/>
            <a:ext cx="2268300" cy="32946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300"/>
              </a:spcBef>
              <a:spcAft>
                <a:spcPts val="0"/>
              </a:spcAft>
              <a:buSzPts val="1800"/>
              <a:buFont typeface="Aleo"/>
              <a:buNone/>
              <a:defRPr sz="1800" b="1">
                <a:solidFill>
                  <a:schemeClr val="accent1"/>
                </a:solidFill>
                <a:latin typeface="Aleo"/>
                <a:ea typeface="Aleo"/>
                <a:cs typeface="Aleo"/>
                <a:sym typeface="Aleo"/>
              </a:defRPr>
            </a:lvl1pPr>
            <a:lvl2pPr marL="914400" lvl="1" indent="-228600" algn="l" rtl="0">
              <a:lnSpc>
                <a:spcPct val="120000"/>
              </a:lnSpc>
              <a:spcBef>
                <a:spcPts val="900"/>
              </a:spcBef>
              <a:spcAft>
                <a:spcPts val="0"/>
              </a:spcAft>
              <a:buSzPts val="1400"/>
              <a:buFont typeface="Lato Black"/>
              <a:buNone/>
              <a:defRPr b="1">
                <a:solidFill>
                  <a:schemeClr val="accent2"/>
                </a:solidFill>
                <a:latin typeface="Lato Black"/>
                <a:ea typeface="Lato Black"/>
                <a:cs typeface="Lato Black"/>
                <a:sym typeface="Lato Black"/>
              </a:defRPr>
            </a:lvl2pPr>
            <a:lvl3pPr marL="1371600" lvl="2" indent="-228600" algn="l" rtl="0">
              <a:lnSpc>
                <a:spcPct val="120000"/>
              </a:lnSpc>
              <a:spcBef>
                <a:spcPts val="300"/>
              </a:spcBef>
              <a:spcAft>
                <a:spcPts val="0"/>
              </a:spcAft>
              <a:buSzPts val="1400"/>
              <a:buFont typeface="Lato"/>
              <a:buNone/>
              <a:defRPr b="1">
                <a:solidFill>
                  <a:schemeClr val="accent2"/>
                </a:solidFill>
              </a:defRPr>
            </a:lvl3pPr>
            <a:lvl4pPr marL="1828800" lvl="3" indent="-228600" algn="l" rtl="0">
              <a:lnSpc>
                <a:spcPct val="120000"/>
              </a:lnSpc>
              <a:spcBef>
                <a:spcPts val="300"/>
              </a:spcBef>
              <a:spcAft>
                <a:spcPts val="0"/>
              </a:spcAft>
              <a:buSzPts val="1400"/>
              <a:buFont typeface="Lato"/>
              <a:buNone/>
              <a:defRPr>
                <a:solidFill>
                  <a:schemeClr val="accent2"/>
                </a:solidFill>
              </a:defRPr>
            </a:lvl4pPr>
            <a:lvl5pPr marL="2286000" lvl="4" indent="-228600" algn="l" rtl="0">
              <a:lnSpc>
                <a:spcPct val="120000"/>
              </a:lnSpc>
              <a:spcBef>
                <a:spcPts val="300"/>
              </a:spcBef>
              <a:spcAft>
                <a:spcPts val="0"/>
              </a:spcAft>
              <a:buSzPts val="1400"/>
              <a:buFont typeface="Lato"/>
              <a:buNone/>
              <a:defRPr>
                <a:solidFill>
                  <a:schemeClr val="accent2"/>
                </a:solidFill>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t and Highlight 2">
  <p:cSld name="Content and Highlight 2">
    <p:spTree>
      <p:nvGrpSpPr>
        <p:cNvPr id="1" name="Shape 185"/>
        <p:cNvGrpSpPr/>
        <p:nvPr/>
      </p:nvGrpSpPr>
      <p:grpSpPr>
        <a:xfrm>
          <a:off x="0" y="0"/>
          <a:ext cx="0" cy="0"/>
          <a:chOff x="0" y="0"/>
          <a:chExt cx="0" cy="0"/>
        </a:xfrm>
      </p:grpSpPr>
      <p:sp>
        <p:nvSpPr>
          <p:cNvPr id="186" name="Google Shape;186;p18"/>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87" name="Google Shape;187;p18"/>
          <p:cNvSpPr txBox="1">
            <a:spLocks noGrp="1"/>
          </p:cNvSpPr>
          <p:nvPr>
            <p:ph type="body" idx="1"/>
          </p:nvPr>
        </p:nvSpPr>
        <p:spPr>
          <a:xfrm>
            <a:off x="3275410" y="1329929"/>
            <a:ext cx="5508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88" name="Google Shape;188;p18"/>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9" name="Google Shape;189;p18"/>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0" name="Google Shape;190;p18"/>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91" name="Google Shape;191;p18"/>
          <p:cNvSpPr txBox="1">
            <a:spLocks noGrp="1"/>
          </p:cNvSpPr>
          <p:nvPr>
            <p:ph type="body" idx="2"/>
          </p:nvPr>
        </p:nvSpPr>
        <p:spPr>
          <a:xfrm>
            <a:off x="359570" y="1329929"/>
            <a:ext cx="2268300" cy="32946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300"/>
              </a:spcBef>
              <a:spcAft>
                <a:spcPts val="0"/>
              </a:spcAft>
              <a:buSzPts val="1800"/>
              <a:buFont typeface="Aleo"/>
              <a:buNone/>
              <a:defRPr sz="1800" b="1">
                <a:solidFill>
                  <a:schemeClr val="accent1"/>
                </a:solidFill>
                <a:latin typeface="Aleo"/>
                <a:ea typeface="Aleo"/>
                <a:cs typeface="Aleo"/>
                <a:sym typeface="Aleo"/>
              </a:defRPr>
            </a:lvl1pPr>
            <a:lvl2pPr marL="914400" lvl="1" indent="-228600" algn="l" rtl="0">
              <a:lnSpc>
                <a:spcPct val="120000"/>
              </a:lnSpc>
              <a:spcBef>
                <a:spcPts val="900"/>
              </a:spcBef>
              <a:spcAft>
                <a:spcPts val="0"/>
              </a:spcAft>
              <a:buSzPts val="1400"/>
              <a:buFont typeface="Lato Black"/>
              <a:buNone/>
              <a:defRPr>
                <a:solidFill>
                  <a:schemeClr val="accent2"/>
                </a:solidFill>
                <a:latin typeface="Lato Black"/>
                <a:ea typeface="Lato Black"/>
                <a:cs typeface="Lato Black"/>
                <a:sym typeface="Lato Black"/>
              </a:defRPr>
            </a:lvl2pPr>
            <a:lvl3pPr marL="1371600" lvl="2" indent="-228600" algn="l" rtl="0">
              <a:lnSpc>
                <a:spcPct val="120000"/>
              </a:lnSpc>
              <a:spcBef>
                <a:spcPts val="300"/>
              </a:spcBef>
              <a:spcAft>
                <a:spcPts val="0"/>
              </a:spcAft>
              <a:buSzPts val="1400"/>
              <a:buFont typeface="Lato"/>
              <a:buNone/>
              <a:defRPr b="1">
                <a:solidFill>
                  <a:schemeClr val="accent2"/>
                </a:solidFill>
              </a:defRPr>
            </a:lvl3pPr>
            <a:lvl4pPr marL="1828800" lvl="3" indent="-228600" algn="l" rtl="0">
              <a:lnSpc>
                <a:spcPct val="120000"/>
              </a:lnSpc>
              <a:spcBef>
                <a:spcPts val="300"/>
              </a:spcBef>
              <a:spcAft>
                <a:spcPts val="0"/>
              </a:spcAft>
              <a:buSzPts val="1400"/>
              <a:buFont typeface="Lato"/>
              <a:buNone/>
              <a:defRPr>
                <a:solidFill>
                  <a:schemeClr val="accent2"/>
                </a:solidFill>
              </a:defRPr>
            </a:lvl4pPr>
            <a:lvl5pPr marL="2286000" lvl="4" indent="-228600" algn="l" rtl="0">
              <a:lnSpc>
                <a:spcPct val="120000"/>
              </a:lnSpc>
              <a:spcBef>
                <a:spcPts val="300"/>
              </a:spcBef>
              <a:spcAft>
                <a:spcPts val="0"/>
              </a:spcAft>
              <a:buSzPts val="1400"/>
              <a:buFont typeface="Lato"/>
              <a:buNone/>
              <a:defRPr>
                <a:solidFill>
                  <a:schemeClr val="accent2"/>
                </a:solidFill>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ent and Picture">
  <p:cSld name="Content and Picture">
    <p:spTree>
      <p:nvGrpSpPr>
        <p:cNvPr id="1" name="Shape 192"/>
        <p:cNvGrpSpPr/>
        <p:nvPr/>
      </p:nvGrpSpPr>
      <p:grpSpPr>
        <a:xfrm>
          <a:off x="0" y="0"/>
          <a:ext cx="0" cy="0"/>
          <a:chOff x="0" y="0"/>
          <a:chExt cx="0" cy="0"/>
        </a:xfrm>
      </p:grpSpPr>
      <p:sp>
        <p:nvSpPr>
          <p:cNvPr id="193" name="Google Shape;193;p19"/>
          <p:cNvSpPr txBox="1">
            <a:spLocks noGrp="1"/>
          </p:cNvSpPr>
          <p:nvPr>
            <p:ph type="title"/>
          </p:nvPr>
        </p:nvSpPr>
        <p:spPr>
          <a:xfrm>
            <a:off x="1007603" y="357188"/>
            <a:ext cx="34563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94" name="Google Shape;194;p19"/>
          <p:cNvSpPr txBox="1">
            <a:spLocks noGrp="1"/>
          </p:cNvSpPr>
          <p:nvPr>
            <p:ph type="body" idx="1"/>
          </p:nvPr>
        </p:nvSpPr>
        <p:spPr>
          <a:xfrm>
            <a:off x="791580" y="1329929"/>
            <a:ext cx="36723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95" name="Google Shape;195;p19"/>
          <p:cNvSpPr>
            <a:spLocks noGrp="1"/>
          </p:cNvSpPr>
          <p:nvPr>
            <p:ph type="pic" idx="2"/>
          </p:nvPr>
        </p:nvSpPr>
        <p:spPr>
          <a:xfrm>
            <a:off x="4502611" y="0"/>
            <a:ext cx="4641300" cy="5001900"/>
          </a:xfrm>
          <a:prstGeom prst="rect">
            <a:avLst/>
          </a:prstGeom>
          <a:solidFill>
            <a:schemeClr val="accent5"/>
          </a:solidFill>
          <a:ln>
            <a:noFill/>
          </a:ln>
        </p:spPr>
      </p:sp>
      <p:sp>
        <p:nvSpPr>
          <p:cNvPr id="196" name="Google Shape;196;p19"/>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7" name="Google Shape;197;p19"/>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8" name="Google Shape;198;p19"/>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and Picture 2">
  <p:cSld name="Content and Picture 2">
    <p:spTree>
      <p:nvGrpSpPr>
        <p:cNvPr id="1" name="Shape 199"/>
        <p:cNvGrpSpPr/>
        <p:nvPr/>
      </p:nvGrpSpPr>
      <p:grpSpPr>
        <a:xfrm>
          <a:off x="0" y="0"/>
          <a:ext cx="0" cy="0"/>
          <a:chOff x="0" y="0"/>
          <a:chExt cx="0" cy="0"/>
        </a:xfrm>
      </p:grpSpPr>
      <p:sp>
        <p:nvSpPr>
          <p:cNvPr id="200" name="Google Shape;200;p20"/>
          <p:cNvSpPr txBox="1">
            <a:spLocks noGrp="1"/>
          </p:cNvSpPr>
          <p:nvPr>
            <p:ph type="title"/>
          </p:nvPr>
        </p:nvSpPr>
        <p:spPr>
          <a:xfrm>
            <a:off x="1007603" y="357188"/>
            <a:ext cx="4860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01" name="Google Shape;201;p20"/>
          <p:cNvSpPr txBox="1">
            <a:spLocks noGrp="1"/>
          </p:cNvSpPr>
          <p:nvPr>
            <p:ph type="body" idx="1"/>
          </p:nvPr>
        </p:nvSpPr>
        <p:spPr>
          <a:xfrm>
            <a:off x="791580" y="1329929"/>
            <a:ext cx="5076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02" name="Google Shape;202;p20"/>
          <p:cNvSpPr>
            <a:spLocks noGrp="1"/>
          </p:cNvSpPr>
          <p:nvPr>
            <p:ph type="pic" idx="2"/>
          </p:nvPr>
        </p:nvSpPr>
        <p:spPr>
          <a:xfrm>
            <a:off x="5798755" y="0"/>
            <a:ext cx="3345300" cy="5001900"/>
          </a:xfrm>
          <a:prstGeom prst="rect">
            <a:avLst/>
          </a:prstGeom>
          <a:solidFill>
            <a:schemeClr val="accent5"/>
          </a:solidFill>
          <a:ln>
            <a:noFill/>
          </a:ln>
        </p:spPr>
      </p:sp>
      <p:sp>
        <p:nvSpPr>
          <p:cNvPr id="203" name="Google Shape;203;p20"/>
          <p:cNvSpPr txBox="1">
            <a:spLocks noGrp="1"/>
          </p:cNvSpPr>
          <p:nvPr>
            <p:ph type="dt" idx="10"/>
          </p:nvPr>
        </p:nvSpPr>
        <p:spPr>
          <a:xfrm>
            <a:off x="683568" y="4785996"/>
            <a:ext cx="599100" cy="1623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4" name="Google Shape;204;p20"/>
          <p:cNvSpPr txBox="1">
            <a:spLocks noGrp="1"/>
          </p:cNvSpPr>
          <p:nvPr>
            <p:ph type="ftr" idx="11"/>
          </p:nvPr>
        </p:nvSpPr>
        <p:spPr>
          <a:xfrm>
            <a:off x="1277634" y="4785996"/>
            <a:ext cx="3294300" cy="1623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5" name="Google Shape;205;p20"/>
          <p:cNvSpPr txBox="1">
            <a:spLocks noGrp="1"/>
          </p:cNvSpPr>
          <p:nvPr>
            <p:ph type="sldNum" idx="12"/>
          </p:nvPr>
        </p:nvSpPr>
        <p:spPr>
          <a:xfrm>
            <a:off x="359569" y="4786163"/>
            <a:ext cx="324000" cy="162000"/>
          </a:xfrm>
          <a:prstGeom prst="rect">
            <a:avLst/>
          </a:prstGeom>
          <a:noFill/>
          <a:ln>
            <a:noFill/>
          </a:ln>
        </p:spPr>
        <p:txBody>
          <a:bodyPr spcFirstLastPara="1" wrap="square" lIns="0" tIns="0" rIns="0" bIns="0" anchor="ctr" anchorCtr="0">
            <a:noAutofit/>
          </a:bodyPr>
          <a:lstStyle>
            <a:lvl1pPr marL="0" lvl="0" indent="0" algn="l" rtl="0">
              <a:spcBef>
                <a:spcPts val="0"/>
              </a:spcBef>
              <a:buNone/>
              <a:defRPr sz="700" b="0" i="0" cap="none">
                <a:solidFill>
                  <a:schemeClr val="dk2"/>
                </a:solidFill>
                <a:latin typeface="Aleo"/>
                <a:ea typeface="Aleo"/>
                <a:cs typeface="Aleo"/>
                <a:sym typeface="Aleo"/>
              </a:defRPr>
            </a:lvl1pPr>
            <a:lvl2pPr marL="0" lvl="1" indent="0" algn="l" rtl="0">
              <a:spcBef>
                <a:spcPts val="0"/>
              </a:spcBef>
              <a:buNone/>
              <a:defRPr sz="700" b="0" i="0" cap="none">
                <a:solidFill>
                  <a:schemeClr val="dk2"/>
                </a:solidFill>
                <a:latin typeface="Aleo"/>
                <a:ea typeface="Aleo"/>
                <a:cs typeface="Aleo"/>
                <a:sym typeface="Aleo"/>
              </a:defRPr>
            </a:lvl2pPr>
            <a:lvl3pPr marL="0" lvl="2" indent="0" algn="l" rtl="0">
              <a:spcBef>
                <a:spcPts val="0"/>
              </a:spcBef>
              <a:buNone/>
              <a:defRPr sz="700" b="0" i="0" cap="none">
                <a:solidFill>
                  <a:schemeClr val="dk2"/>
                </a:solidFill>
                <a:latin typeface="Aleo"/>
                <a:ea typeface="Aleo"/>
                <a:cs typeface="Aleo"/>
                <a:sym typeface="Aleo"/>
              </a:defRPr>
            </a:lvl3pPr>
            <a:lvl4pPr marL="0" lvl="3" indent="0" algn="l" rtl="0">
              <a:spcBef>
                <a:spcPts val="0"/>
              </a:spcBef>
              <a:buNone/>
              <a:defRPr sz="700" b="0" i="0" cap="none">
                <a:solidFill>
                  <a:schemeClr val="dk2"/>
                </a:solidFill>
                <a:latin typeface="Aleo"/>
                <a:ea typeface="Aleo"/>
                <a:cs typeface="Aleo"/>
                <a:sym typeface="Aleo"/>
              </a:defRPr>
            </a:lvl4pPr>
            <a:lvl5pPr marL="0" lvl="4" indent="0" algn="l" rtl="0">
              <a:spcBef>
                <a:spcPts val="0"/>
              </a:spcBef>
              <a:buNone/>
              <a:defRPr sz="700" b="0" i="0" cap="none">
                <a:solidFill>
                  <a:schemeClr val="dk2"/>
                </a:solidFill>
                <a:latin typeface="Aleo"/>
                <a:ea typeface="Aleo"/>
                <a:cs typeface="Aleo"/>
                <a:sym typeface="Aleo"/>
              </a:defRPr>
            </a:lvl5pPr>
            <a:lvl6pPr marL="0" lvl="5" indent="0" algn="l" rtl="0">
              <a:spcBef>
                <a:spcPts val="0"/>
              </a:spcBef>
              <a:buNone/>
              <a:defRPr sz="700" b="0" i="0" cap="none">
                <a:solidFill>
                  <a:schemeClr val="dk2"/>
                </a:solidFill>
                <a:latin typeface="Aleo"/>
                <a:ea typeface="Aleo"/>
                <a:cs typeface="Aleo"/>
                <a:sym typeface="Aleo"/>
              </a:defRPr>
            </a:lvl6pPr>
            <a:lvl7pPr marL="0" lvl="6" indent="0" algn="l" rtl="0">
              <a:spcBef>
                <a:spcPts val="0"/>
              </a:spcBef>
              <a:buNone/>
              <a:defRPr sz="700" b="0" i="0" cap="none">
                <a:solidFill>
                  <a:schemeClr val="dk2"/>
                </a:solidFill>
                <a:latin typeface="Aleo"/>
                <a:ea typeface="Aleo"/>
                <a:cs typeface="Aleo"/>
                <a:sym typeface="Aleo"/>
              </a:defRPr>
            </a:lvl7pPr>
            <a:lvl8pPr marL="0" lvl="7" indent="0" algn="l" rtl="0">
              <a:spcBef>
                <a:spcPts val="0"/>
              </a:spcBef>
              <a:buNone/>
              <a:defRPr sz="700" b="0" i="0" cap="none">
                <a:solidFill>
                  <a:schemeClr val="dk2"/>
                </a:solidFill>
                <a:latin typeface="Aleo"/>
                <a:ea typeface="Aleo"/>
                <a:cs typeface="Aleo"/>
                <a:sym typeface="Aleo"/>
              </a:defRPr>
            </a:lvl8pPr>
            <a:lvl9pPr marL="0" lvl="8" indent="0" algn="l" rtl="0">
              <a:spcBef>
                <a:spcPts val="0"/>
              </a:spcBef>
              <a:buNone/>
              <a:defRPr sz="700" b="0" i="0" cap="none">
                <a:solidFill>
                  <a:schemeClr val="dk2"/>
                </a:solidFill>
                <a:latin typeface="Aleo"/>
                <a:ea typeface="Aleo"/>
                <a:cs typeface="Aleo"/>
                <a:sym typeface="Aleo"/>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ext Content ">
  <p:cSld name="Title and Text Content ">
    <p:spTree>
      <p:nvGrpSpPr>
        <p:cNvPr id="1" name="Shape 32"/>
        <p:cNvGrpSpPr/>
        <p:nvPr/>
      </p:nvGrpSpPr>
      <p:grpSpPr>
        <a:xfrm>
          <a:off x="0" y="0"/>
          <a:ext cx="0" cy="0"/>
          <a:chOff x="0" y="0"/>
          <a:chExt cx="0" cy="0"/>
        </a:xfrm>
      </p:grpSpPr>
      <p:sp>
        <p:nvSpPr>
          <p:cNvPr id="33" name="Google Shape;33;p3"/>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34" name="Google Shape;34;p3"/>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5" name="Google Shape;35;p3"/>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6" name="Google Shape;36;p3"/>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37" name="Google Shape;37;p3"/>
          <p:cNvSpPr txBox="1">
            <a:spLocks noGrp="1"/>
          </p:cNvSpPr>
          <p:nvPr>
            <p:ph type="body" idx="1"/>
          </p:nvPr>
        </p:nvSpPr>
        <p:spPr>
          <a:xfrm>
            <a:off x="791580" y="1329929"/>
            <a:ext cx="7992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hree Comparison">
  <p:cSld name="Three Comparison">
    <p:spTree>
      <p:nvGrpSpPr>
        <p:cNvPr id="1" name="Shape 206"/>
        <p:cNvGrpSpPr/>
        <p:nvPr/>
      </p:nvGrpSpPr>
      <p:grpSpPr>
        <a:xfrm>
          <a:off x="0" y="0"/>
          <a:ext cx="0" cy="0"/>
          <a:chOff x="0" y="0"/>
          <a:chExt cx="0" cy="0"/>
        </a:xfrm>
      </p:grpSpPr>
      <p:sp>
        <p:nvSpPr>
          <p:cNvPr id="207" name="Google Shape;207;p21"/>
          <p:cNvSpPr txBox="1">
            <a:spLocks noGrp="1"/>
          </p:cNvSpPr>
          <p:nvPr>
            <p:ph type="body" idx="1"/>
          </p:nvPr>
        </p:nvSpPr>
        <p:spPr>
          <a:xfrm>
            <a:off x="359569" y="1329929"/>
            <a:ext cx="25923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208" name="Google Shape;208;p21"/>
          <p:cNvSpPr txBox="1">
            <a:spLocks noGrp="1"/>
          </p:cNvSpPr>
          <p:nvPr>
            <p:ph type="body" idx="2"/>
          </p:nvPr>
        </p:nvSpPr>
        <p:spPr>
          <a:xfrm>
            <a:off x="359569" y="1815666"/>
            <a:ext cx="25923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09" name="Google Shape;209;p21"/>
          <p:cNvSpPr txBox="1">
            <a:spLocks noGrp="1"/>
          </p:cNvSpPr>
          <p:nvPr>
            <p:ph type="body" idx="3"/>
          </p:nvPr>
        </p:nvSpPr>
        <p:spPr>
          <a:xfrm>
            <a:off x="3275857" y="1329929"/>
            <a:ext cx="25923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210" name="Google Shape;210;p21"/>
          <p:cNvSpPr txBox="1">
            <a:spLocks noGrp="1"/>
          </p:cNvSpPr>
          <p:nvPr>
            <p:ph type="body" idx="4"/>
          </p:nvPr>
        </p:nvSpPr>
        <p:spPr>
          <a:xfrm>
            <a:off x="3275857" y="1815666"/>
            <a:ext cx="25923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11" name="Google Shape;211;p21"/>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2" name="Google Shape;212;p21"/>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3" name="Google Shape;213;p21"/>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214" name="Google Shape;214;p21"/>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15" name="Google Shape;215;p21"/>
          <p:cNvSpPr txBox="1">
            <a:spLocks noGrp="1"/>
          </p:cNvSpPr>
          <p:nvPr>
            <p:ph type="body" idx="5"/>
          </p:nvPr>
        </p:nvSpPr>
        <p:spPr>
          <a:xfrm>
            <a:off x="6192180" y="1329929"/>
            <a:ext cx="25923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216" name="Google Shape;216;p21"/>
          <p:cNvSpPr txBox="1">
            <a:spLocks noGrp="1"/>
          </p:cNvSpPr>
          <p:nvPr>
            <p:ph type="body" idx="6"/>
          </p:nvPr>
        </p:nvSpPr>
        <p:spPr>
          <a:xfrm>
            <a:off x="6192180" y="1815666"/>
            <a:ext cx="25923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and Basic Picture">
  <p:cSld name="Content and Basic Picture">
    <p:spTree>
      <p:nvGrpSpPr>
        <p:cNvPr id="1" name="Shape 217"/>
        <p:cNvGrpSpPr/>
        <p:nvPr/>
      </p:nvGrpSpPr>
      <p:grpSpPr>
        <a:xfrm>
          <a:off x="0" y="0"/>
          <a:ext cx="0" cy="0"/>
          <a:chOff x="0" y="0"/>
          <a:chExt cx="0" cy="0"/>
        </a:xfrm>
      </p:grpSpPr>
      <p:sp>
        <p:nvSpPr>
          <p:cNvPr id="218" name="Google Shape;218;p22"/>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19" name="Google Shape;219;p22"/>
          <p:cNvSpPr txBox="1">
            <a:spLocks noGrp="1"/>
          </p:cNvSpPr>
          <p:nvPr>
            <p:ph type="body" idx="1"/>
          </p:nvPr>
        </p:nvSpPr>
        <p:spPr>
          <a:xfrm>
            <a:off x="791766" y="1329929"/>
            <a:ext cx="5076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20" name="Google Shape;220;p22"/>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1" name="Google Shape;221;p22"/>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2" name="Google Shape;222;p22"/>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223" name="Google Shape;223;p22"/>
          <p:cNvSpPr>
            <a:spLocks noGrp="1"/>
          </p:cNvSpPr>
          <p:nvPr>
            <p:ph type="pic" idx="2"/>
          </p:nvPr>
        </p:nvSpPr>
        <p:spPr>
          <a:xfrm>
            <a:off x="6192441" y="1329928"/>
            <a:ext cx="2592000" cy="3294000"/>
          </a:xfrm>
          <a:prstGeom prst="rect">
            <a:avLst/>
          </a:prstGeom>
          <a:solidFill>
            <a:schemeClr val="accent5"/>
          </a:solidFill>
          <a:ln>
            <a:noFill/>
          </a:ln>
        </p:spPr>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and Basic Picture 2">
  <p:cSld name="Content and Basic Picture 2">
    <p:spTree>
      <p:nvGrpSpPr>
        <p:cNvPr id="1" name="Shape 224"/>
        <p:cNvGrpSpPr/>
        <p:nvPr/>
      </p:nvGrpSpPr>
      <p:grpSpPr>
        <a:xfrm>
          <a:off x="0" y="0"/>
          <a:ext cx="0" cy="0"/>
          <a:chOff x="0" y="0"/>
          <a:chExt cx="0" cy="0"/>
        </a:xfrm>
      </p:grpSpPr>
      <p:sp>
        <p:nvSpPr>
          <p:cNvPr id="225" name="Google Shape;225;p23"/>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26" name="Google Shape;226;p23"/>
          <p:cNvSpPr txBox="1">
            <a:spLocks noGrp="1"/>
          </p:cNvSpPr>
          <p:nvPr>
            <p:ph type="body" idx="1"/>
          </p:nvPr>
        </p:nvSpPr>
        <p:spPr>
          <a:xfrm>
            <a:off x="3275856" y="1329929"/>
            <a:ext cx="55086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27" name="Google Shape;227;p23"/>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8" name="Google Shape;228;p23"/>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9" name="Google Shape;229;p23"/>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230" name="Google Shape;230;p23"/>
          <p:cNvSpPr>
            <a:spLocks noGrp="1"/>
          </p:cNvSpPr>
          <p:nvPr>
            <p:ph type="pic" idx="2"/>
          </p:nvPr>
        </p:nvSpPr>
        <p:spPr>
          <a:xfrm>
            <a:off x="359569" y="1329928"/>
            <a:ext cx="2592300" cy="3294000"/>
          </a:xfrm>
          <a:prstGeom prst="rect">
            <a:avLst/>
          </a:prstGeom>
          <a:solidFill>
            <a:schemeClr val="accent5"/>
          </a:solidFill>
          <a:ln>
            <a:noFill/>
          </a:ln>
        </p:spPr>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ree Basic Pictures">
  <p:cSld name="Three Basic Pictures">
    <p:spTree>
      <p:nvGrpSpPr>
        <p:cNvPr id="1" name="Shape 231"/>
        <p:cNvGrpSpPr/>
        <p:nvPr/>
      </p:nvGrpSpPr>
      <p:grpSpPr>
        <a:xfrm>
          <a:off x="0" y="0"/>
          <a:ext cx="0" cy="0"/>
          <a:chOff x="0" y="0"/>
          <a:chExt cx="0" cy="0"/>
        </a:xfrm>
      </p:grpSpPr>
      <p:sp>
        <p:nvSpPr>
          <p:cNvPr id="232" name="Google Shape;232;p24"/>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33" name="Google Shape;233;p24"/>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34" name="Google Shape;234;p24"/>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35" name="Google Shape;235;p24"/>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236" name="Google Shape;236;p24"/>
          <p:cNvSpPr>
            <a:spLocks noGrp="1"/>
          </p:cNvSpPr>
          <p:nvPr>
            <p:ph type="pic" idx="2"/>
          </p:nvPr>
        </p:nvSpPr>
        <p:spPr>
          <a:xfrm>
            <a:off x="359569" y="1329928"/>
            <a:ext cx="2592300" cy="2592000"/>
          </a:xfrm>
          <a:prstGeom prst="rect">
            <a:avLst/>
          </a:prstGeom>
          <a:solidFill>
            <a:schemeClr val="accent5"/>
          </a:solidFill>
          <a:ln>
            <a:noFill/>
          </a:ln>
        </p:spPr>
      </p:sp>
      <p:sp>
        <p:nvSpPr>
          <p:cNvPr id="237" name="Google Shape;237;p24"/>
          <p:cNvSpPr txBox="1">
            <a:spLocks noGrp="1"/>
          </p:cNvSpPr>
          <p:nvPr>
            <p:ph type="body" idx="1"/>
          </p:nvPr>
        </p:nvSpPr>
        <p:spPr>
          <a:xfrm>
            <a:off x="359569" y="4029912"/>
            <a:ext cx="2592300" cy="5946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300"/>
              </a:spcBef>
              <a:spcAft>
                <a:spcPts val="0"/>
              </a:spcAft>
              <a:buSzPts val="1400"/>
              <a:buFont typeface="Lato"/>
              <a:buNone/>
              <a:defRPr sz="1400" b="0">
                <a:solidFill>
                  <a:schemeClr val="accent2"/>
                </a:solidFill>
                <a:latin typeface="Lato"/>
                <a:ea typeface="Lato"/>
                <a:cs typeface="Lato"/>
                <a:sym typeface="Lato"/>
              </a:defRPr>
            </a:lvl1pPr>
            <a:lvl2pPr marL="914400" lvl="1"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2pPr>
            <a:lvl3pPr marL="1371600" lvl="2"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3pPr>
            <a:lvl4pPr marL="1828800" lvl="3"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4pPr>
            <a:lvl5pPr marL="2286000" lvl="4"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38" name="Google Shape;238;p24"/>
          <p:cNvSpPr>
            <a:spLocks noGrp="1"/>
          </p:cNvSpPr>
          <p:nvPr>
            <p:ph type="pic" idx="3"/>
          </p:nvPr>
        </p:nvSpPr>
        <p:spPr>
          <a:xfrm>
            <a:off x="3271157" y="1329928"/>
            <a:ext cx="2592300" cy="2592000"/>
          </a:xfrm>
          <a:prstGeom prst="rect">
            <a:avLst/>
          </a:prstGeom>
          <a:solidFill>
            <a:schemeClr val="accent5"/>
          </a:solidFill>
          <a:ln>
            <a:noFill/>
          </a:ln>
        </p:spPr>
      </p:sp>
      <p:sp>
        <p:nvSpPr>
          <p:cNvPr id="239" name="Google Shape;239;p24"/>
          <p:cNvSpPr txBox="1">
            <a:spLocks noGrp="1"/>
          </p:cNvSpPr>
          <p:nvPr>
            <p:ph type="body" idx="4"/>
          </p:nvPr>
        </p:nvSpPr>
        <p:spPr>
          <a:xfrm>
            <a:off x="3271157" y="4029912"/>
            <a:ext cx="2592300" cy="5946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300"/>
              </a:spcBef>
              <a:spcAft>
                <a:spcPts val="0"/>
              </a:spcAft>
              <a:buSzPts val="1400"/>
              <a:buFont typeface="Lato"/>
              <a:buNone/>
              <a:defRPr sz="1400" b="0">
                <a:solidFill>
                  <a:schemeClr val="accent2"/>
                </a:solidFill>
                <a:latin typeface="Lato"/>
                <a:ea typeface="Lato"/>
                <a:cs typeface="Lato"/>
                <a:sym typeface="Lato"/>
              </a:defRPr>
            </a:lvl1pPr>
            <a:lvl2pPr marL="914400" lvl="1"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2pPr>
            <a:lvl3pPr marL="1371600" lvl="2"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3pPr>
            <a:lvl4pPr marL="1828800" lvl="3"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4pPr>
            <a:lvl5pPr marL="2286000" lvl="4"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40" name="Google Shape;240;p24"/>
          <p:cNvSpPr>
            <a:spLocks noGrp="1"/>
          </p:cNvSpPr>
          <p:nvPr>
            <p:ph type="pic" idx="5"/>
          </p:nvPr>
        </p:nvSpPr>
        <p:spPr>
          <a:xfrm>
            <a:off x="6192180" y="1329928"/>
            <a:ext cx="2592300" cy="2592000"/>
          </a:xfrm>
          <a:prstGeom prst="rect">
            <a:avLst/>
          </a:prstGeom>
          <a:solidFill>
            <a:schemeClr val="accent5"/>
          </a:solidFill>
          <a:ln>
            <a:noFill/>
          </a:ln>
        </p:spPr>
      </p:sp>
      <p:sp>
        <p:nvSpPr>
          <p:cNvPr id="241" name="Google Shape;241;p24"/>
          <p:cNvSpPr txBox="1">
            <a:spLocks noGrp="1"/>
          </p:cNvSpPr>
          <p:nvPr>
            <p:ph type="body" idx="6"/>
          </p:nvPr>
        </p:nvSpPr>
        <p:spPr>
          <a:xfrm>
            <a:off x="6192180" y="4029912"/>
            <a:ext cx="2592300" cy="5946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300"/>
              </a:spcBef>
              <a:spcAft>
                <a:spcPts val="0"/>
              </a:spcAft>
              <a:buSzPts val="1400"/>
              <a:buFont typeface="Lato"/>
              <a:buNone/>
              <a:defRPr sz="1400" b="0">
                <a:solidFill>
                  <a:schemeClr val="accent2"/>
                </a:solidFill>
                <a:latin typeface="Lato"/>
                <a:ea typeface="Lato"/>
                <a:cs typeface="Lato"/>
                <a:sym typeface="Lato"/>
              </a:defRPr>
            </a:lvl1pPr>
            <a:lvl2pPr marL="914400" lvl="1"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2pPr>
            <a:lvl3pPr marL="1371600" lvl="2"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3pPr>
            <a:lvl4pPr marL="1828800" lvl="3"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4pPr>
            <a:lvl5pPr marL="2286000" lvl="4"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Title and Half Picture">
  <p:cSld name="Title and Half Picture">
    <p:bg>
      <p:bgPr>
        <a:solidFill>
          <a:schemeClr val="accent2"/>
        </a:solidFill>
        <a:effectLst/>
      </p:bgPr>
    </p:bg>
    <p:spTree>
      <p:nvGrpSpPr>
        <p:cNvPr id="1" name="Shape 242"/>
        <p:cNvGrpSpPr/>
        <p:nvPr/>
      </p:nvGrpSpPr>
      <p:grpSpPr>
        <a:xfrm>
          <a:off x="0" y="0"/>
          <a:ext cx="0" cy="0"/>
          <a:chOff x="0" y="0"/>
          <a:chExt cx="0" cy="0"/>
        </a:xfrm>
      </p:grpSpPr>
      <p:sp>
        <p:nvSpPr>
          <p:cNvPr id="243" name="Google Shape;243;p25"/>
          <p:cNvSpPr txBox="1">
            <a:spLocks noGrp="1"/>
          </p:cNvSpPr>
          <p:nvPr>
            <p:ph type="title"/>
          </p:nvPr>
        </p:nvSpPr>
        <p:spPr>
          <a:xfrm>
            <a:off x="791767" y="2841779"/>
            <a:ext cx="7992600" cy="64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2400"/>
              <a:buFont typeface="Aleo"/>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44" name="Google Shape;244;p25"/>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45" name="Google Shape;245;p25"/>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46" name="Google Shape;246;p25"/>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247" name="Google Shape;247;p25"/>
          <p:cNvSpPr txBox="1">
            <a:spLocks noGrp="1"/>
          </p:cNvSpPr>
          <p:nvPr>
            <p:ph type="body" idx="1"/>
          </p:nvPr>
        </p:nvSpPr>
        <p:spPr>
          <a:xfrm>
            <a:off x="791580" y="3597864"/>
            <a:ext cx="7992900" cy="1026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solidFill>
                  <a:schemeClr val="lt1"/>
                </a:solidFill>
              </a:defRPr>
            </a:lvl1pPr>
            <a:lvl2pPr marL="914400" lvl="1" indent="-317500" algn="l" rtl="0">
              <a:lnSpc>
                <a:spcPct val="120000"/>
              </a:lnSpc>
              <a:spcBef>
                <a:spcPts val="300"/>
              </a:spcBef>
              <a:spcAft>
                <a:spcPts val="0"/>
              </a:spcAft>
              <a:buSzPts val="1400"/>
              <a:buChar char="–"/>
              <a:defRPr>
                <a:solidFill>
                  <a:schemeClr val="lt1"/>
                </a:solidFill>
              </a:defRPr>
            </a:lvl2pPr>
            <a:lvl3pPr marL="1371600" lvl="2" indent="-317500" algn="l" rtl="0">
              <a:lnSpc>
                <a:spcPct val="120000"/>
              </a:lnSpc>
              <a:spcBef>
                <a:spcPts val="300"/>
              </a:spcBef>
              <a:spcAft>
                <a:spcPts val="0"/>
              </a:spcAft>
              <a:buSzPts val="1400"/>
              <a:buChar char="•"/>
              <a:defRPr>
                <a:solidFill>
                  <a:schemeClr val="lt1"/>
                </a:solidFill>
              </a:defRPr>
            </a:lvl3pPr>
            <a:lvl4pPr marL="1828800" lvl="3" indent="-317500" algn="l" rtl="0">
              <a:lnSpc>
                <a:spcPct val="120000"/>
              </a:lnSpc>
              <a:spcBef>
                <a:spcPts val="300"/>
              </a:spcBef>
              <a:spcAft>
                <a:spcPts val="0"/>
              </a:spcAft>
              <a:buSzPts val="1400"/>
              <a:buChar char="•"/>
              <a:defRPr>
                <a:solidFill>
                  <a:schemeClr val="lt1"/>
                </a:solidFill>
              </a:defRPr>
            </a:lvl4pPr>
            <a:lvl5pPr marL="2286000" lvl="4" indent="-317500" algn="l" rtl="0">
              <a:lnSpc>
                <a:spcPct val="120000"/>
              </a:lnSpc>
              <a:spcBef>
                <a:spcPts val="300"/>
              </a:spcBef>
              <a:spcAft>
                <a:spcPts val="0"/>
              </a:spcAft>
              <a:buSzPts val="1400"/>
              <a:buChar char="•"/>
              <a:defRPr>
                <a:solidFill>
                  <a:schemeClr val="lt1"/>
                </a:solidFill>
              </a:defRPr>
            </a:lvl5pPr>
            <a:lvl6pPr marL="2743200" lvl="5" indent="-317500" algn="l" rtl="0">
              <a:lnSpc>
                <a:spcPct val="120000"/>
              </a:lnSpc>
              <a:spcBef>
                <a:spcPts val="300"/>
              </a:spcBef>
              <a:spcAft>
                <a:spcPts val="0"/>
              </a:spcAft>
              <a:buSzPts val="1400"/>
              <a:buChar char="•"/>
              <a:defRPr>
                <a:solidFill>
                  <a:schemeClr val="lt1"/>
                </a:solidFill>
              </a:defRPr>
            </a:lvl6pPr>
            <a:lvl7pPr marL="3200400" lvl="6" indent="-317500" algn="l" rtl="0">
              <a:lnSpc>
                <a:spcPct val="120000"/>
              </a:lnSpc>
              <a:spcBef>
                <a:spcPts val="300"/>
              </a:spcBef>
              <a:spcAft>
                <a:spcPts val="0"/>
              </a:spcAft>
              <a:buSzPts val="1400"/>
              <a:buChar char="•"/>
              <a:defRPr>
                <a:solidFill>
                  <a:schemeClr val="lt1"/>
                </a:solidFill>
              </a:defRPr>
            </a:lvl7pPr>
            <a:lvl8pPr marL="3657600" lvl="7" indent="-317500" algn="l" rtl="0">
              <a:lnSpc>
                <a:spcPct val="120000"/>
              </a:lnSpc>
              <a:spcBef>
                <a:spcPts val="300"/>
              </a:spcBef>
              <a:spcAft>
                <a:spcPts val="0"/>
              </a:spcAft>
              <a:buSzPts val="1400"/>
              <a:buChar char="•"/>
              <a:defRPr>
                <a:solidFill>
                  <a:schemeClr val="lt1"/>
                </a:solidFill>
              </a:defRPr>
            </a:lvl8pPr>
            <a:lvl9pPr marL="4114800" lvl="8" indent="-317500" algn="l" rtl="0">
              <a:lnSpc>
                <a:spcPct val="120000"/>
              </a:lnSpc>
              <a:spcBef>
                <a:spcPts val="300"/>
              </a:spcBef>
              <a:spcAft>
                <a:spcPts val="0"/>
              </a:spcAft>
              <a:buSzPts val="1400"/>
              <a:buChar char="•"/>
              <a:defRPr>
                <a:solidFill>
                  <a:schemeClr val="lt1"/>
                </a:solidFill>
              </a:defRPr>
            </a:lvl9pPr>
          </a:lstStyle>
          <a:p>
            <a:endParaRPr/>
          </a:p>
        </p:txBody>
      </p:sp>
      <p:sp>
        <p:nvSpPr>
          <p:cNvPr id="248" name="Google Shape;248;p25"/>
          <p:cNvSpPr>
            <a:spLocks noGrp="1"/>
          </p:cNvSpPr>
          <p:nvPr>
            <p:ph type="pic" idx="2"/>
          </p:nvPr>
        </p:nvSpPr>
        <p:spPr>
          <a:xfrm>
            <a:off x="0" y="1"/>
            <a:ext cx="9144000" cy="2518200"/>
          </a:xfrm>
          <a:prstGeom prst="rect">
            <a:avLst/>
          </a:prstGeom>
          <a:solidFill>
            <a:schemeClr val="lt2"/>
          </a:solidFill>
          <a:ln>
            <a:noFill/>
          </a:ln>
        </p:spPr>
      </p:sp>
      <p:sp>
        <p:nvSpPr>
          <p:cNvPr id="249" name="Google Shape;249;p25"/>
          <p:cNvSpPr/>
          <p:nvPr/>
        </p:nvSpPr>
        <p:spPr>
          <a:xfrm>
            <a:off x="474512" y="357504"/>
            <a:ext cx="202013" cy="459007"/>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Title and Half Picture 2 ">
  <p:cSld name="Title and Half Picture 2 ">
    <p:bg>
      <p:bgPr>
        <a:solidFill>
          <a:schemeClr val="accent4"/>
        </a:solidFill>
        <a:effectLst/>
      </p:bgPr>
    </p:bg>
    <p:spTree>
      <p:nvGrpSpPr>
        <p:cNvPr id="1" name="Shape 250"/>
        <p:cNvGrpSpPr/>
        <p:nvPr/>
      </p:nvGrpSpPr>
      <p:grpSpPr>
        <a:xfrm>
          <a:off x="0" y="0"/>
          <a:ext cx="0" cy="0"/>
          <a:chOff x="0" y="0"/>
          <a:chExt cx="0" cy="0"/>
        </a:xfrm>
      </p:grpSpPr>
      <p:grpSp>
        <p:nvGrpSpPr>
          <p:cNvPr id="251" name="Google Shape;251;p26"/>
          <p:cNvGrpSpPr/>
          <p:nvPr/>
        </p:nvGrpSpPr>
        <p:grpSpPr>
          <a:xfrm>
            <a:off x="359722" y="66"/>
            <a:ext cx="432030" cy="951676"/>
            <a:chOff x="5372826" y="1844824"/>
            <a:chExt cx="1457100" cy="3209700"/>
          </a:xfrm>
        </p:grpSpPr>
        <p:sp>
          <p:nvSpPr>
            <p:cNvPr id="252" name="Google Shape;252;p26"/>
            <p:cNvSpPr/>
            <p:nvPr/>
          </p:nvSpPr>
          <p:spPr>
            <a:xfrm>
              <a:off x="5372826" y="1844824"/>
              <a:ext cx="1457100" cy="32097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253" name="Google Shape;253;p26"/>
            <p:cNvSpPr/>
            <p:nvPr/>
          </p:nvSpPr>
          <p:spPr>
            <a:xfrm>
              <a:off x="5760666" y="3050717"/>
              <a:ext cx="681407" cy="1548241"/>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254" name="Google Shape;254;p26"/>
          <p:cNvSpPr txBox="1">
            <a:spLocks noGrp="1"/>
          </p:cNvSpPr>
          <p:nvPr>
            <p:ph type="title"/>
          </p:nvPr>
        </p:nvSpPr>
        <p:spPr>
          <a:xfrm>
            <a:off x="791767" y="2841779"/>
            <a:ext cx="7992600" cy="64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55" name="Google Shape;255;p26"/>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56" name="Google Shape;256;p26"/>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57" name="Google Shape;257;p26"/>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258" name="Google Shape;258;p26"/>
          <p:cNvSpPr txBox="1">
            <a:spLocks noGrp="1"/>
          </p:cNvSpPr>
          <p:nvPr>
            <p:ph type="body" idx="1"/>
          </p:nvPr>
        </p:nvSpPr>
        <p:spPr>
          <a:xfrm>
            <a:off x="791580" y="3597864"/>
            <a:ext cx="7992900" cy="1026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59" name="Google Shape;259;p26"/>
          <p:cNvSpPr>
            <a:spLocks noGrp="1"/>
          </p:cNvSpPr>
          <p:nvPr>
            <p:ph type="pic" idx="2"/>
          </p:nvPr>
        </p:nvSpPr>
        <p:spPr>
          <a:xfrm>
            <a:off x="0" y="1"/>
            <a:ext cx="9144000" cy="2518200"/>
          </a:xfrm>
          <a:prstGeom prst="rect">
            <a:avLst/>
          </a:prstGeom>
          <a:solidFill>
            <a:schemeClr val="lt2"/>
          </a:solidFill>
          <a:ln>
            <a:noFill/>
          </a:ln>
        </p:spPr>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Title and Half Picture 3">
  <p:cSld name="Title and Half Picture 3">
    <p:bg>
      <p:bgPr>
        <a:solidFill>
          <a:schemeClr val="accent1"/>
        </a:solidFill>
        <a:effectLst/>
      </p:bgPr>
    </p:bg>
    <p:spTree>
      <p:nvGrpSpPr>
        <p:cNvPr id="1" name="Shape 260"/>
        <p:cNvGrpSpPr/>
        <p:nvPr/>
      </p:nvGrpSpPr>
      <p:grpSpPr>
        <a:xfrm>
          <a:off x="0" y="0"/>
          <a:ext cx="0" cy="0"/>
          <a:chOff x="0" y="0"/>
          <a:chExt cx="0" cy="0"/>
        </a:xfrm>
      </p:grpSpPr>
      <p:sp>
        <p:nvSpPr>
          <p:cNvPr id="261" name="Google Shape;261;p27"/>
          <p:cNvSpPr txBox="1">
            <a:spLocks noGrp="1"/>
          </p:cNvSpPr>
          <p:nvPr>
            <p:ph type="title"/>
          </p:nvPr>
        </p:nvSpPr>
        <p:spPr>
          <a:xfrm>
            <a:off x="791767" y="2841779"/>
            <a:ext cx="7992600" cy="64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2400"/>
              <a:buFont typeface="Aleo"/>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62" name="Google Shape;262;p27"/>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63" name="Google Shape;263;p27"/>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64" name="Google Shape;264;p27"/>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265" name="Google Shape;265;p27"/>
          <p:cNvSpPr txBox="1">
            <a:spLocks noGrp="1"/>
          </p:cNvSpPr>
          <p:nvPr>
            <p:ph type="body" idx="1"/>
          </p:nvPr>
        </p:nvSpPr>
        <p:spPr>
          <a:xfrm>
            <a:off x="791580" y="3597864"/>
            <a:ext cx="7992900" cy="1026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Clr>
                <a:schemeClr val="accent2"/>
              </a:buClr>
              <a:buSzPts val="1400"/>
              <a:buChar char="•"/>
              <a:defRPr>
                <a:solidFill>
                  <a:schemeClr val="lt1"/>
                </a:solidFill>
              </a:defRPr>
            </a:lvl1pPr>
            <a:lvl2pPr marL="914400" lvl="1" indent="-317500" algn="l" rtl="0">
              <a:lnSpc>
                <a:spcPct val="120000"/>
              </a:lnSpc>
              <a:spcBef>
                <a:spcPts val="300"/>
              </a:spcBef>
              <a:spcAft>
                <a:spcPts val="0"/>
              </a:spcAft>
              <a:buClr>
                <a:schemeClr val="accent2"/>
              </a:buClr>
              <a:buSzPts val="1400"/>
              <a:buChar char="–"/>
              <a:defRPr>
                <a:solidFill>
                  <a:schemeClr val="lt1"/>
                </a:solidFill>
              </a:defRPr>
            </a:lvl2pPr>
            <a:lvl3pPr marL="1371600" lvl="2" indent="-317500" algn="l" rtl="0">
              <a:lnSpc>
                <a:spcPct val="120000"/>
              </a:lnSpc>
              <a:spcBef>
                <a:spcPts val="300"/>
              </a:spcBef>
              <a:spcAft>
                <a:spcPts val="0"/>
              </a:spcAft>
              <a:buClr>
                <a:schemeClr val="accent2"/>
              </a:buClr>
              <a:buSzPts val="1400"/>
              <a:buChar char="•"/>
              <a:defRPr>
                <a:solidFill>
                  <a:schemeClr val="lt1"/>
                </a:solidFill>
              </a:defRPr>
            </a:lvl3pPr>
            <a:lvl4pPr marL="1828800" lvl="3" indent="-317500" algn="l" rtl="0">
              <a:lnSpc>
                <a:spcPct val="120000"/>
              </a:lnSpc>
              <a:spcBef>
                <a:spcPts val="300"/>
              </a:spcBef>
              <a:spcAft>
                <a:spcPts val="0"/>
              </a:spcAft>
              <a:buClr>
                <a:schemeClr val="accent2"/>
              </a:buClr>
              <a:buSzPts val="1400"/>
              <a:buChar char="•"/>
              <a:defRPr>
                <a:solidFill>
                  <a:schemeClr val="lt1"/>
                </a:solidFill>
              </a:defRPr>
            </a:lvl4pPr>
            <a:lvl5pPr marL="2286000" lvl="4" indent="-317500" algn="l" rtl="0">
              <a:lnSpc>
                <a:spcPct val="120000"/>
              </a:lnSpc>
              <a:spcBef>
                <a:spcPts val="300"/>
              </a:spcBef>
              <a:spcAft>
                <a:spcPts val="0"/>
              </a:spcAft>
              <a:buClr>
                <a:schemeClr val="accent2"/>
              </a:buClr>
              <a:buSzPts val="1400"/>
              <a:buChar char="•"/>
              <a:defRPr>
                <a:solidFill>
                  <a:schemeClr val="lt1"/>
                </a:solidFill>
              </a:defRPr>
            </a:lvl5pPr>
            <a:lvl6pPr marL="2743200" lvl="5" indent="-317500" algn="l" rtl="0">
              <a:lnSpc>
                <a:spcPct val="120000"/>
              </a:lnSpc>
              <a:spcBef>
                <a:spcPts val="300"/>
              </a:spcBef>
              <a:spcAft>
                <a:spcPts val="0"/>
              </a:spcAft>
              <a:buClr>
                <a:schemeClr val="accent2"/>
              </a:buClr>
              <a:buSzPts val="1400"/>
              <a:buChar char="•"/>
              <a:defRPr>
                <a:solidFill>
                  <a:schemeClr val="lt1"/>
                </a:solidFill>
              </a:defRPr>
            </a:lvl6pPr>
            <a:lvl7pPr marL="3200400" lvl="6" indent="-317500" algn="l" rtl="0">
              <a:lnSpc>
                <a:spcPct val="120000"/>
              </a:lnSpc>
              <a:spcBef>
                <a:spcPts val="300"/>
              </a:spcBef>
              <a:spcAft>
                <a:spcPts val="0"/>
              </a:spcAft>
              <a:buClr>
                <a:schemeClr val="accent2"/>
              </a:buClr>
              <a:buSzPts val="1400"/>
              <a:buChar char="•"/>
              <a:defRPr>
                <a:solidFill>
                  <a:schemeClr val="lt1"/>
                </a:solidFill>
              </a:defRPr>
            </a:lvl7pPr>
            <a:lvl8pPr marL="3657600" lvl="7" indent="-317500" algn="l" rtl="0">
              <a:lnSpc>
                <a:spcPct val="120000"/>
              </a:lnSpc>
              <a:spcBef>
                <a:spcPts val="300"/>
              </a:spcBef>
              <a:spcAft>
                <a:spcPts val="0"/>
              </a:spcAft>
              <a:buClr>
                <a:schemeClr val="accent2"/>
              </a:buClr>
              <a:buSzPts val="1400"/>
              <a:buChar char="•"/>
              <a:defRPr>
                <a:solidFill>
                  <a:schemeClr val="lt1"/>
                </a:solidFill>
              </a:defRPr>
            </a:lvl8pPr>
            <a:lvl9pPr marL="4114800" lvl="8" indent="-317500" algn="l" rtl="0">
              <a:lnSpc>
                <a:spcPct val="120000"/>
              </a:lnSpc>
              <a:spcBef>
                <a:spcPts val="300"/>
              </a:spcBef>
              <a:spcAft>
                <a:spcPts val="0"/>
              </a:spcAft>
              <a:buClr>
                <a:schemeClr val="accent2"/>
              </a:buClr>
              <a:buSzPts val="1400"/>
              <a:buChar char="•"/>
              <a:defRPr>
                <a:solidFill>
                  <a:schemeClr val="lt1"/>
                </a:solidFill>
              </a:defRPr>
            </a:lvl9pPr>
          </a:lstStyle>
          <a:p>
            <a:endParaRPr/>
          </a:p>
        </p:txBody>
      </p:sp>
      <p:sp>
        <p:nvSpPr>
          <p:cNvPr id="266" name="Google Shape;266;p27"/>
          <p:cNvSpPr>
            <a:spLocks noGrp="1"/>
          </p:cNvSpPr>
          <p:nvPr>
            <p:ph type="pic" idx="2"/>
          </p:nvPr>
        </p:nvSpPr>
        <p:spPr>
          <a:xfrm>
            <a:off x="0" y="1"/>
            <a:ext cx="9144000" cy="2518200"/>
          </a:xfrm>
          <a:prstGeom prst="rect">
            <a:avLst/>
          </a:prstGeom>
          <a:solidFill>
            <a:schemeClr val="lt2"/>
          </a:solidFill>
          <a:ln>
            <a:noFill/>
          </a:ln>
        </p:spPr>
      </p:sp>
      <p:grpSp>
        <p:nvGrpSpPr>
          <p:cNvPr id="267" name="Google Shape;267;p27"/>
          <p:cNvGrpSpPr/>
          <p:nvPr/>
        </p:nvGrpSpPr>
        <p:grpSpPr>
          <a:xfrm>
            <a:off x="359722" y="66"/>
            <a:ext cx="432030" cy="951676"/>
            <a:chOff x="5372826" y="1844824"/>
            <a:chExt cx="1457100" cy="3209700"/>
          </a:xfrm>
        </p:grpSpPr>
        <p:sp>
          <p:nvSpPr>
            <p:cNvPr id="268" name="Google Shape;268;p27"/>
            <p:cNvSpPr/>
            <p:nvPr/>
          </p:nvSpPr>
          <p:spPr>
            <a:xfrm>
              <a:off x="5372826" y="1844824"/>
              <a:ext cx="1457100" cy="32097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269" name="Google Shape;269;p27"/>
            <p:cNvSpPr/>
            <p:nvPr/>
          </p:nvSpPr>
          <p:spPr>
            <a:xfrm>
              <a:off x="5760666" y="3050717"/>
              <a:ext cx="681407" cy="1548241"/>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Title and Half Picture 4">
  <p:cSld name="Title and Half Picture 4">
    <p:bg>
      <p:bgPr>
        <a:solidFill>
          <a:schemeClr val="accent2"/>
        </a:solidFill>
        <a:effectLst/>
      </p:bgPr>
    </p:bg>
    <p:spTree>
      <p:nvGrpSpPr>
        <p:cNvPr id="1" name="Shape 270"/>
        <p:cNvGrpSpPr/>
        <p:nvPr/>
      </p:nvGrpSpPr>
      <p:grpSpPr>
        <a:xfrm>
          <a:off x="0" y="0"/>
          <a:ext cx="0" cy="0"/>
          <a:chOff x="0" y="0"/>
          <a:chExt cx="0" cy="0"/>
        </a:xfrm>
      </p:grpSpPr>
      <p:sp>
        <p:nvSpPr>
          <p:cNvPr id="271" name="Google Shape;271;p28"/>
          <p:cNvSpPr>
            <a:spLocks noGrp="1"/>
          </p:cNvSpPr>
          <p:nvPr>
            <p:ph type="pic" idx="2"/>
          </p:nvPr>
        </p:nvSpPr>
        <p:spPr>
          <a:xfrm>
            <a:off x="0" y="0"/>
            <a:ext cx="9144000" cy="5143500"/>
          </a:xfrm>
          <a:prstGeom prst="rect">
            <a:avLst/>
          </a:prstGeom>
          <a:solidFill>
            <a:schemeClr val="lt2"/>
          </a:solidFill>
          <a:ln>
            <a:noFill/>
          </a:ln>
        </p:spPr>
      </p:sp>
      <p:sp>
        <p:nvSpPr>
          <p:cNvPr id="272" name="Google Shape;272;p28"/>
          <p:cNvSpPr txBox="1">
            <a:spLocks noGrp="1"/>
          </p:cNvSpPr>
          <p:nvPr>
            <p:ph type="body" idx="1"/>
          </p:nvPr>
        </p:nvSpPr>
        <p:spPr>
          <a:xfrm>
            <a:off x="4572000" y="0"/>
            <a:ext cx="4572000" cy="5143500"/>
          </a:xfrm>
          <a:prstGeom prst="rect">
            <a:avLst/>
          </a:prstGeom>
          <a:solidFill>
            <a:schemeClr val="accent2">
              <a:alpha val="69800"/>
            </a:schemeClr>
          </a:solidFill>
          <a:ln>
            <a:noFill/>
          </a:ln>
        </p:spPr>
        <p:txBody>
          <a:bodyPr spcFirstLastPara="1" wrap="square" lIns="432000" tIns="1817100" rIns="810000" bIns="810000" anchor="t" anchorCtr="0">
            <a:noAutofit/>
          </a:bodyPr>
          <a:lstStyle>
            <a:lvl1pPr marL="457200" lvl="0" indent="-317500" algn="l" rtl="0">
              <a:lnSpc>
                <a:spcPct val="120000"/>
              </a:lnSpc>
              <a:spcBef>
                <a:spcPts val="300"/>
              </a:spcBef>
              <a:spcAft>
                <a:spcPts val="0"/>
              </a:spcAft>
              <a:buSzPts val="1400"/>
              <a:buChar char="•"/>
              <a:defRPr>
                <a:solidFill>
                  <a:schemeClr val="lt1"/>
                </a:solidFill>
              </a:defRPr>
            </a:lvl1pPr>
            <a:lvl2pPr marL="914400" lvl="1" indent="-317500" algn="l" rtl="0">
              <a:lnSpc>
                <a:spcPct val="120000"/>
              </a:lnSpc>
              <a:spcBef>
                <a:spcPts val="300"/>
              </a:spcBef>
              <a:spcAft>
                <a:spcPts val="0"/>
              </a:spcAft>
              <a:buSzPts val="1400"/>
              <a:buChar char="–"/>
              <a:defRPr>
                <a:solidFill>
                  <a:schemeClr val="lt1"/>
                </a:solidFill>
              </a:defRPr>
            </a:lvl2pPr>
            <a:lvl3pPr marL="1371600" lvl="2" indent="-317500" algn="l" rtl="0">
              <a:lnSpc>
                <a:spcPct val="120000"/>
              </a:lnSpc>
              <a:spcBef>
                <a:spcPts val="300"/>
              </a:spcBef>
              <a:spcAft>
                <a:spcPts val="0"/>
              </a:spcAft>
              <a:buSzPts val="1400"/>
              <a:buChar char="•"/>
              <a:defRPr>
                <a:solidFill>
                  <a:schemeClr val="lt1"/>
                </a:solidFill>
              </a:defRPr>
            </a:lvl3pPr>
            <a:lvl4pPr marL="1828800" lvl="3" indent="-317500" algn="l" rtl="0">
              <a:lnSpc>
                <a:spcPct val="120000"/>
              </a:lnSpc>
              <a:spcBef>
                <a:spcPts val="300"/>
              </a:spcBef>
              <a:spcAft>
                <a:spcPts val="0"/>
              </a:spcAft>
              <a:buSzPts val="1400"/>
              <a:buChar char="•"/>
              <a:defRPr>
                <a:solidFill>
                  <a:schemeClr val="lt1"/>
                </a:solidFill>
              </a:defRPr>
            </a:lvl4pPr>
            <a:lvl5pPr marL="2286000" lvl="4" indent="-317500" algn="l" rtl="0">
              <a:lnSpc>
                <a:spcPct val="120000"/>
              </a:lnSpc>
              <a:spcBef>
                <a:spcPts val="300"/>
              </a:spcBef>
              <a:spcAft>
                <a:spcPts val="0"/>
              </a:spcAft>
              <a:buSzPts val="1400"/>
              <a:buChar char="•"/>
              <a:defRPr>
                <a:solidFill>
                  <a:schemeClr val="lt1"/>
                </a:solidFill>
              </a:defRPr>
            </a:lvl5pPr>
            <a:lvl6pPr marL="2743200" lvl="5" indent="-317500" algn="l" rtl="0">
              <a:lnSpc>
                <a:spcPct val="120000"/>
              </a:lnSpc>
              <a:spcBef>
                <a:spcPts val="300"/>
              </a:spcBef>
              <a:spcAft>
                <a:spcPts val="0"/>
              </a:spcAft>
              <a:buSzPts val="1400"/>
              <a:buChar char="•"/>
              <a:defRPr>
                <a:solidFill>
                  <a:schemeClr val="lt1"/>
                </a:solidFill>
              </a:defRPr>
            </a:lvl6pPr>
            <a:lvl7pPr marL="3200400" lvl="6" indent="-317500" algn="l" rtl="0">
              <a:lnSpc>
                <a:spcPct val="120000"/>
              </a:lnSpc>
              <a:spcBef>
                <a:spcPts val="300"/>
              </a:spcBef>
              <a:spcAft>
                <a:spcPts val="0"/>
              </a:spcAft>
              <a:buSzPts val="1400"/>
              <a:buChar char="•"/>
              <a:defRPr>
                <a:solidFill>
                  <a:schemeClr val="lt1"/>
                </a:solidFill>
              </a:defRPr>
            </a:lvl7pPr>
            <a:lvl8pPr marL="3657600" lvl="7" indent="-317500" algn="l" rtl="0">
              <a:lnSpc>
                <a:spcPct val="120000"/>
              </a:lnSpc>
              <a:spcBef>
                <a:spcPts val="300"/>
              </a:spcBef>
              <a:spcAft>
                <a:spcPts val="0"/>
              </a:spcAft>
              <a:buSzPts val="1400"/>
              <a:buChar char="•"/>
              <a:defRPr>
                <a:solidFill>
                  <a:schemeClr val="lt1"/>
                </a:solidFill>
              </a:defRPr>
            </a:lvl8pPr>
            <a:lvl9pPr marL="4114800" lvl="8" indent="-317500" algn="l" rtl="0">
              <a:lnSpc>
                <a:spcPct val="120000"/>
              </a:lnSpc>
              <a:spcBef>
                <a:spcPts val="300"/>
              </a:spcBef>
              <a:spcAft>
                <a:spcPts val="0"/>
              </a:spcAft>
              <a:buSzPts val="1400"/>
              <a:buChar char="•"/>
              <a:defRPr>
                <a:solidFill>
                  <a:schemeClr val="lt1"/>
                </a:solidFill>
              </a:defRPr>
            </a:lvl9pPr>
          </a:lstStyle>
          <a:p>
            <a:endParaRPr/>
          </a:p>
        </p:txBody>
      </p:sp>
      <p:sp>
        <p:nvSpPr>
          <p:cNvPr id="273" name="Google Shape;273;p28"/>
          <p:cNvSpPr/>
          <p:nvPr/>
        </p:nvSpPr>
        <p:spPr>
          <a:xfrm>
            <a:off x="474512" y="357504"/>
            <a:ext cx="202013" cy="459007"/>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274" name="Google Shape;274;p28"/>
          <p:cNvSpPr txBox="1">
            <a:spLocks noGrp="1"/>
          </p:cNvSpPr>
          <p:nvPr>
            <p:ph type="title"/>
          </p:nvPr>
        </p:nvSpPr>
        <p:spPr>
          <a:xfrm>
            <a:off x="5004048" y="788919"/>
            <a:ext cx="3348300" cy="8106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2400"/>
              <a:buFont typeface="Aleo"/>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75" name="Google Shape;275;p28"/>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76" name="Google Shape;276;p28"/>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77" name="Google Shape;277;p28"/>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Picture ">
  <p:cSld name="Picture ">
    <p:spTree>
      <p:nvGrpSpPr>
        <p:cNvPr id="1" name="Shape 278"/>
        <p:cNvGrpSpPr/>
        <p:nvPr/>
      </p:nvGrpSpPr>
      <p:grpSpPr>
        <a:xfrm>
          <a:off x="0" y="0"/>
          <a:ext cx="0" cy="0"/>
          <a:chOff x="0" y="0"/>
          <a:chExt cx="0" cy="0"/>
        </a:xfrm>
      </p:grpSpPr>
      <p:sp>
        <p:nvSpPr>
          <p:cNvPr id="279" name="Google Shape;279;p29"/>
          <p:cNvSpPr>
            <a:spLocks noGrp="1"/>
          </p:cNvSpPr>
          <p:nvPr>
            <p:ph type="pic" idx="2"/>
          </p:nvPr>
        </p:nvSpPr>
        <p:spPr>
          <a:xfrm>
            <a:off x="0" y="0"/>
            <a:ext cx="9144000" cy="5001900"/>
          </a:xfrm>
          <a:prstGeom prst="rect">
            <a:avLst/>
          </a:prstGeom>
          <a:solidFill>
            <a:schemeClr val="lt2"/>
          </a:solidFill>
          <a:ln>
            <a:noFill/>
          </a:ln>
        </p:spPr>
      </p:sp>
      <p:sp>
        <p:nvSpPr>
          <p:cNvPr id="280" name="Google Shape;280;p29"/>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2400"/>
              <a:buFont typeface="Aleo"/>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81" name="Google Shape;281;p29"/>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2" name="Google Shape;282;p29"/>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3" name="Google Shape;283;p29"/>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ext and Picture ">
  <p:cSld name="Text and Picture ">
    <p:spTree>
      <p:nvGrpSpPr>
        <p:cNvPr id="1" name="Shape 284"/>
        <p:cNvGrpSpPr/>
        <p:nvPr/>
      </p:nvGrpSpPr>
      <p:grpSpPr>
        <a:xfrm>
          <a:off x="0" y="0"/>
          <a:ext cx="0" cy="0"/>
          <a:chOff x="0" y="0"/>
          <a:chExt cx="0" cy="0"/>
        </a:xfrm>
      </p:grpSpPr>
      <p:sp>
        <p:nvSpPr>
          <p:cNvPr id="285" name="Google Shape;285;p30"/>
          <p:cNvSpPr>
            <a:spLocks noGrp="1"/>
          </p:cNvSpPr>
          <p:nvPr>
            <p:ph type="pic" idx="2"/>
          </p:nvPr>
        </p:nvSpPr>
        <p:spPr>
          <a:xfrm>
            <a:off x="0" y="0"/>
            <a:ext cx="9144000" cy="5001900"/>
          </a:xfrm>
          <a:prstGeom prst="rect">
            <a:avLst/>
          </a:prstGeom>
          <a:solidFill>
            <a:schemeClr val="lt2"/>
          </a:solidFill>
          <a:ln>
            <a:noFill/>
          </a:ln>
        </p:spPr>
      </p:sp>
      <p:sp>
        <p:nvSpPr>
          <p:cNvPr id="286" name="Google Shape;286;p30"/>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7" name="Google Shape;287;p30"/>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8" name="Google Shape;288;p30"/>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289" name="Google Shape;289;p30"/>
          <p:cNvSpPr txBox="1">
            <a:spLocks noGrp="1"/>
          </p:cNvSpPr>
          <p:nvPr>
            <p:ph type="ctrTitle"/>
          </p:nvPr>
        </p:nvSpPr>
        <p:spPr>
          <a:xfrm>
            <a:off x="359569" y="1762088"/>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accent2"/>
              </a:buClr>
              <a:buSzPts val="3000"/>
              <a:buFont typeface="Aleo"/>
              <a:buNone/>
              <a:defRPr sz="3000">
                <a:solidFill>
                  <a:schemeClr val="accent2"/>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Picture 4">
  <p:cSld name="Section Header Picture 4">
    <p:bg>
      <p:bgPr>
        <a:solidFill>
          <a:schemeClr val="accent1"/>
        </a:solidFill>
        <a:effectLst/>
      </p:bgPr>
    </p:bg>
    <p:spTree>
      <p:nvGrpSpPr>
        <p:cNvPr id="1" name="Shape 38"/>
        <p:cNvGrpSpPr/>
        <p:nvPr/>
      </p:nvGrpSpPr>
      <p:grpSpPr>
        <a:xfrm>
          <a:off x="0" y="0"/>
          <a:ext cx="0" cy="0"/>
          <a:chOff x="0" y="0"/>
          <a:chExt cx="0" cy="0"/>
        </a:xfrm>
      </p:grpSpPr>
      <p:sp>
        <p:nvSpPr>
          <p:cNvPr id="39" name="Google Shape;39;p4"/>
          <p:cNvSpPr>
            <a:spLocks noGrp="1"/>
          </p:cNvSpPr>
          <p:nvPr>
            <p:ph type="pic" idx="2"/>
          </p:nvPr>
        </p:nvSpPr>
        <p:spPr>
          <a:xfrm>
            <a:off x="3869922" y="0"/>
            <a:ext cx="5274000" cy="5143500"/>
          </a:xfrm>
          <a:prstGeom prst="rect">
            <a:avLst/>
          </a:prstGeom>
          <a:solidFill>
            <a:schemeClr val="lt2"/>
          </a:solidFill>
          <a:ln>
            <a:noFill/>
          </a:ln>
        </p:spPr>
      </p:sp>
      <p:sp>
        <p:nvSpPr>
          <p:cNvPr id="40" name="Google Shape;40;p4"/>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41" name="Google Shape;41;p4"/>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42" name="Google Shape;42;p4"/>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43" name="Google Shape;43;p4"/>
          <p:cNvGrpSpPr/>
          <p:nvPr/>
        </p:nvGrpSpPr>
        <p:grpSpPr>
          <a:xfrm>
            <a:off x="471461" y="357506"/>
            <a:ext cx="1154104" cy="459016"/>
            <a:chOff x="911225" y="260350"/>
            <a:chExt cx="4183052" cy="1663705"/>
          </a:xfrm>
        </p:grpSpPr>
        <p:sp>
          <p:nvSpPr>
            <p:cNvPr id="44" name="Google Shape;44;p4"/>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45" name="Google Shape;45;p4"/>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46" name="Google Shape;46;p4"/>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47" name="Google Shape;47;p4"/>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48" name="Google Shape;48;p4"/>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Text and Picture Nega">
  <p:cSld name="Text and Picture Nega">
    <p:spTree>
      <p:nvGrpSpPr>
        <p:cNvPr id="1" name="Shape 290"/>
        <p:cNvGrpSpPr/>
        <p:nvPr/>
      </p:nvGrpSpPr>
      <p:grpSpPr>
        <a:xfrm>
          <a:off x="0" y="0"/>
          <a:ext cx="0" cy="0"/>
          <a:chOff x="0" y="0"/>
          <a:chExt cx="0" cy="0"/>
        </a:xfrm>
      </p:grpSpPr>
      <p:sp>
        <p:nvSpPr>
          <p:cNvPr id="291" name="Google Shape;291;p31"/>
          <p:cNvSpPr>
            <a:spLocks noGrp="1"/>
          </p:cNvSpPr>
          <p:nvPr>
            <p:ph type="pic" idx="2"/>
          </p:nvPr>
        </p:nvSpPr>
        <p:spPr>
          <a:xfrm>
            <a:off x="0" y="0"/>
            <a:ext cx="9144000" cy="5001900"/>
          </a:xfrm>
          <a:prstGeom prst="rect">
            <a:avLst/>
          </a:prstGeom>
          <a:solidFill>
            <a:schemeClr val="lt2"/>
          </a:solidFill>
          <a:ln>
            <a:noFill/>
          </a:ln>
        </p:spPr>
      </p:sp>
      <p:sp>
        <p:nvSpPr>
          <p:cNvPr id="292" name="Google Shape;292;p31"/>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93" name="Google Shape;293;p31"/>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94" name="Google Shape;294;p31"/>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295" name="Google Shape;295;p31"/>
          <p:cNvSpPr txBox="1">
            <a:spLocks noGrp="1"/>
          </p:cNvSpPr>
          <p:nvPr>
            <p:ph type="ctrTitle"/>
          </p:nvPr>
        </p:nvSpPr>
        <p:spPr>
          <a:xfrm>
            <a:off x="359569" y="1762088"/>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96" name="Google Shape;296;p31"/>
          <p:cNvSpPr/>
          <p:nvPr/>
        </p:nvSpPr>
        <p:spPr>
          <a:xfrm>
            <a:off x="0" y="5002020"/>
            <a:ext cx="9144000" cy="141600"/>
          </a:xfrm>
          <a:prstGeom prst="rect">
            <a:avLst/>
          </a:prstGeom>
          <a:solidFill>
            <a:schemeClr val="dk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nvGrpSpPr>
          <p:cNvPr id="297" name="Google Shape;297;p31"/>
          <p:cNvGrpSpPr/>
          <p:nvPr/>
        </p:nvGrpSpPr>
        <p:grpSpPr>
          <a:xfrm>
            <a:off x="359722" y="66"/>
            <a:ext cx="432030" cy="951676"/>
            <a:chOff x="5372826" y="1844824"/>
            <a:chExt cx="1457100" cy="3209700"/>
          </a:xfrm>
        </p:grpSpPr>
        <p:sp>
          <p:nvSpPr>
            <p:cNvPr id="298" name="Google Shape;298;p31"/>
            <p:cNvSpPr/>
            <p:nvPr/>
          </p:nvSpPr>
          <p:spPr>
            <a:xfrm>
              <a:off x="5372826" y="1844824"/>
              <a:ext cx="1457100" cy="32097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299" name="Google Shape;299;p31"/>
            <p:cNvSpPr/>
            <p:nvPr/>
          </p:nvSpPr>
          <p:spPr>
            <a:xfrm>
              <a:off x="5760666" y="3050717"/>
              <a:ext cx="681407" cy="1548241"/>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300"/>
        <p:cNvGrpSpPr/>
        <p:nvPr/>
      </p:nvGrpSpPr>
      <p:grpSpPr>
        <a:xfrm>
          <a:off x="0" y="0"/>
          <a:ext cx="0" cy="0"/>
          <a:chOff x="0" y="0"/>
          <a:chExt cx="0" cy="0"/>
        </a:xfrm>
      </p:grpSpPr>
      <p:sp>
        <p:nvSpPr>
          <p:cNvPr id="301" name="Google Shape;301;p32"/>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302" name="Google Shape;302;p32"/>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03" name="Google Shape;303;p32"/>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04" name="Google Shape;304;p32"/>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ank " type="blank">
  <p:cSld name="BLANK">
    <p:spTree>
      <p:nvGrpSpPr>
        <p:cNvPr id="1" name="Shape 305"/>
        <p:cNvGrpSpPr/>
        <p:nvPr/>
      </p:nvGrpSpPr>
      <p:grpSpPr>
        <a:xfrm>
          <a:off x="0" y="0"/>
          <a:ext cx="0" cy="0"/>
          <a:chOff x="0" y="0"/>
          <a:chExt cx="0" cy="0"/>
        </a:xfrm>
      </p:grpSpPr>
      <p:sp>
        <p:nvSpPr>
          <p:cNvPr id="306" name="Google Shape;306;p33"/>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07" name="Google Shape;307;p33"/>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08" name="Google Shape;308;p33"/>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Logo Blue">
  <p:cSld name="Logo Blue">
    <p:bg>
      <p:bgPr>
        <a:solidFill>
          <a:schemeClr val="accent2"/>
        </a:solidFill>
        <a:effectLst/>
      </p:bgPr>
    </p:bg>
    <p:spTree>
      <p:nvGrpSpPr>
        <p:cNvPr id="1" name="Shape 309"/>
        <p:cNvGrpSpPr/>
        <p:nvPr/>
      </p:nvGrpSpPr>
      <p:grpSpPr>
        <a:xfrm>
          <a:off x="0" y="0"/>
          <a:ext cx="0" cy="0"/>
          <a:chOff x="0" y="0"/>
          <a:chExt cx="0" cy="0"/>
        </a:xfrm>
      </p:grpSpPr>
      <p:sp>
        <p:nvSpPr>
          <p:cNvPr id="310" name="Google Shape;310;p34"/>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11" name="Google Shape;311;p34"/>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12" name="Google Shape;312;p34"/>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313" name="Google Shape;313;p34"/>
          <p:cNvGrpSpPr/>
          <p:nvPr/>
        </p:nvGrpSpPr>
        <p:grpSpPr>
          <a:xfrm>
            <a:off x="3275947" y="1437595"/>
            <a:ext cx="2591951" cy="1679855"/>
            <a:chOff x="4527550" y="2341563"/>
            <a:chExt cx="3135298" cy="2032000"/>
          </a:xfrm>
        </p:grpSpPr>
        <p:sp>
          <p:nvSpPr>
            <p:cNvPr id="314" name="Google Shape;314;p34"/>
            <p:cNvSpPr/>
            <p:nvPr/>
          </p:nvSpPr>
          <p:spPr>
            <a:xfrm>
              <a:off x="5768975" y="2341563"/>
              <a:ext cx="644523" cy="1463669"/>
            </a:xfrm>
            <a:custGeom>
              <a:avLst/>
              <a:gdLst/>
              <a:ahLst/>
              <a:cxnLst/>
              <a:rect l="l" t="t" r="r" b="b"/>
              <a:pathLst>
                <a:path w="2436" h="5531" extrusionOk="0">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9525" cap="flat" cmpd="sng">
              <a:solidFill>
                <a:schemeClr val="lt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15" name="Google Shape;315;p34"/>
            <p:cNvSpPr/>
            <p:nvPr/>
          </p:nvSpPr>
          <p:spPr>
            <a:xfrm>
              <a:off x="4694238" y="3829051"/>
              <a:ext cx="2776526" cy="250824"/>
            </a:xfrm>
            <a:custGeom>
              <a:avLst/>
              <a:gdLst/>
              <a:ahLst/>
              <a:cxnLst/>
              <a:rect l="l" t="t" r="r" b="b"/>
              <a:pathLst>
                <a:path w="10493" h="945" extrusionOk="0">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16" name="Google Shape;316;p34"/>
            <p:cNvSpPr/>
            <p:nvPr/>
          </p:nvSpPr>
          <p:spPr>
            <a:xfrm>
              <a:off x="4527550" y="4124326"/>
              <a:ext cx="3135298" cy="249237"/>
            </a:xfrm>
            <a:custGeom>
              <a:avLst/>
              <a:gdLst/>
              <a:ahLst/>
              <a:cxnLst/>
              <a:rect l="l" t="t" r="r" b="b"/>
              <a:pathLst>
                <a:path w="11852" h="944" extrusionOk="0">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317" name="Google Shape;317;p34"/>
          <p:cNvGrpSpPr/>
          <p:nvPr/>
        </p:nvGrpSpPr>
        <p:grpSpPr>
          <a:xfrm>
            <a:off x="-20" y="5002022"/>
            <a:ext cx="9143725" cy="141466"/>
            <a:chOff x="2207568" y="692696"/>
            <a:chExt cx="2304192" cy="576000"/>
          </a:xfrm>
        </p:grpSpPr>
        <p:sp>
          <p:nvSpPr>
            <p:cNvPr id="318" name="Google Shape;318;p34"/>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19" name="Google Shape;319;p34"/>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20" name="Google Shape;320;p34"/>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21" name="Google Shape;321;p34"/>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322" name="Google Shape;322;p34">
            <a:hlinkClick r:id="rId2"/>
          </p:cNvPr>
          <p:cNvSpPr/>
          <p:nvPr/>
        </p:nvSpPr>
        <p:spPr>
          <a:xfrm>
            <a:off x="4734018" y="3759882"/>
            <a:ext cx="215999" cy="215999"/>
          </a:xfrm>
          <a:custGeom>
            <a:avLst/>
            <a:gdLst/>
            <a:ahLst/>
            <a:cxnLst/>
            <a:rect l="l" t="t" r="r" b="b"/>
            <a:pathLst>
              <a:path w="2806" h="2806" extrusionOk="0">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l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23" name="Google Shape;323;p34">
            <a:hlinkClick r:id="rId3"/>
          </p:cNvPr>
          <p:cNvSpPr/>
          <p:nvPr/>
        </p:nvSpPr>
        <p:spPr>
          <a:xfrm>
            <a:off x="3923566" y="3759473"/>
            <a:ext cx="216385" cy="215999"/>
          </a:xfrm>
          <a:custGeom>
            <a:avLst/>
            <a:gdLst/>
            <a:ahLst/>
            <a:cxnLst/>
            <a:rect l="l" t="t" r="r" b="b"/>
            <a:pathLst>
              <a:path w="2807" h="2806" extrusionOk="0">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l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24" name="Google Shape;324;p34">
            <a:hlinkClick r:id="rId4"/>
          </p:cNvPr>
          <p:cNvSpPr/>
          <p:nvPr/>
        </p:nvSpPr>
        <p:spPr>
          <a:xfrm>
            <a:off x="4464012" y="3759473"/>
            <a:ext cx="215999" cy="215999"/>
          </a:xfrm>
          <a:custGeom>
            <a:avLst/>
            <a:gdLst/>
            <a:ahLst/>
            <a:cxnLst/>
            <a:rect l="l" t="t" r="r" b="b"/>
            <a:pathLst>
              <a:path w="2804" h="2806" extrusionOk="0">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l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25" name="Google Shape;325;p34">
            <a:hlinkClick r:id="rId5"/>
          </p:cNvPr>
          <p:cNvSpPr/>
          <p:nvPr/>
        </p:nvSpPr>
        <p:spPr>
          <a:xfrm>
            <a:off x="5004048" y="3759882"/>
            <a:ext cx="215714" cy="216003"/>
          </a:xfrm>
          <a:custGeom>
            <a:avLst/>
            <a:gdLst/>
            <a:ahLst/>
            <a:cxnLst/>
            <a:rect l="l" t="t" r="r" b="b"/>
            <a:pathLst>
              <a:path w="2281" h="2282" extrusionOk="0">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l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26" name="Google Shape;326;p34">
            <a:hlinkClick r:id="rId6"/>
          </p:cNvPr>
          <p:cNvSpPr/>
          <p:nvPr/>
        </p:nvSpPr>
        <p:spPr>
          <a:xfrm>
            <a:off x="4193887" y="3759473"/>
            <a:ext cx="216093" cy="215997"/>
          </a:xfrm>
          <a:custGeom>
            <a:avLst/>
            <a:gdLst/>
            <a:ahLst/>
            <a:cxnLst/>
            <a:rect l="l" t="t" r="r" b="b"/>
            <a:pathLst>
              <a:path w="2270" h="2269" extrusionOk="0">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l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Logo Gray">
  <p:cSld name="Logo Gray">
    <p:bg>
      <p:bgPr>
        <a:solidFill>
          <a:schemeClr val="accent4"/>
        </a:solidFill>
        <a:effectLst/>
      </p:bgPr>
    </p:bg>
    <p:spTree>
      <p:nvGrpSpPr>
        <p:cNvPr id="1" name="Shape 327"/>
        <p:cNvGrpSpPr/>
        <p:nvPr/>
      </p:nvGrpSpPr>
      <p:grpSpPr>
        <a:xfrm>
          <a:off x="0" y="0"/>
          <a:ext cx="0" cy="0"/>
          <a:chOff x="0" y="0"/>
          <a:chExt cx="0" cy="0"/>
        </a:xfrm>
      </p:grpSpPr>
      <p:sp>
        <p:nvSpPr>
          <p:cNvPr id="328" name="Google Shape;328;p35"/>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29" name="Google Shape;329;p35"/>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30" name="Google Shape;330;p35"/>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331" name="Google Shape;331;p35"/>
          <p:cNvGrpSpPr/>
          <p:nvPr/>
        </p:nvGrpSpPr>
        <p:grpSpPr>
          <a:xfrm>
            <a:off x="3275947" y="1437595"/>
            <a:ext cx="2591951" cy="1679855"/>
            <a:chOff x="4527550" y="2341563"/>
            <a:chExt cx="3135298" cy="2032000"/>
          </a:xfrm>
        </p:grpSpPr>
        <p:sp>
          <p:nvSpPr>
            <p:cNvPr id="332" name="Google Shape;332;p35"/>
            <p:cNvSpPr/>
            <p:nvPr/>
          </p:nvSpPr>
          <p:spPr>
            <a:xfrm>
              <a:off x="5768975" y="2341563"/>
              <a:ext cx="644523" cy="1463669"/>
            </a:xfrm>
            <a:custGeom>
              <a:avLst/>
              <a:gdLst/>
              <a:ahLst/>
              <a:cxnLst/>
              <a:rect l="l" t="t" r="r" b="b"/>
              <a:pathLst>
                <a:path w="2436" h="5531" extrusionOk="0">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9525" cap="flat" cmpd="sng">
              <a:solidFill>
                <a:schemeClr val="accent2"/>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33" name="Google Shape;333;p35"/>
            <p:cNvSpPr/>
            <p:nvPr/>
          </p:nvSpPr>
          <p:spPr>
            <a:xfrm>
              <a:off x="4694238" y="3829051"/>
              <a:ext cx="2776526" cy="250824"/>
            </a:xfrm>
            <a:custGeom>
              <a:avLst/>
              <a:gdLst/>
              <a:ahLst/>
              <a:cxnLst/>
              <a:rect l="l" t="t" r="r" b="b"/>
              <a:pathLst>
                <a:path w="10493" h="945" extrusionOk="0">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34" name="Google Shape;334;p35"/>
            <p:cNvSpPr/>
            <p:nvPr/>
          </p:nvSpPr>
          <p:spPr>
            <a:xfrm>
              <a:off x="4527550" y="4124326"/>
              <a:ext cx="3135298" cy="249237"/>
            </a:xfrm>
            <a:custGeom>
              <a:avLst/>
              <a:gdLst/>
              <a:ahLst/>
              <a:cxnLst/>
              <a:rect l="l" t="t" r="r" b="b"/>
              <a:pathLst>
                <a:path w="11852" h="944" extrusionOk="0">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335" name="Google Shape;335;p35"/>
          <p:cNvGrpSpPr/>
          <p:nvPr/>
        </p:nvGrpSpPr>
        <p:grpSpPr>
          <a:xfrm>
            <a:off x="-20" y="5002022"/>
            <a:ext cx="9143725" cy="141466"/>
            <a:chOff x="2207568" y="692696"/>
            <a:chExt cx="2304192" cy="576000"/>
          </a:xfrm>
        </p:grpSpPr>
        <p:sp>
          <p:nvSpPr>
            <p:cNvPr id="336" name="Google Shape;336;p35"/>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37" name="Google Shape;337;p35"/>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38" name="Google Shape;338;p35"/>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39" name="Google Shape;339;p35"/>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340" name="Google Shape;340;p35">
            <a:hlinkClick r:id="rId2"/>
          </p:cNvPr>
          <p:cNvSpPr/>
          <p:nvPr/>
        </p:nvSpPr>
        <p:spPr>
          <a:xfrm>
            <a:off x="4734018" y="3759882"/>
            <a:ext cx="215999" cy="215999"/>
          </a:xfrm>
          <a:custGeom>
            <a:avLst/>
            <a:gdLst/>
            <a:ahLst/>
            <a:cxnLst/>
            <a:rect l="l" t="t" r="r" b="b"/>
            <a:pathLst>
              <a:path w="2806" h="2806" extrusionOk="0">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41" name="Google Shape;341;p35">
            <a:hlinkClick r:id="rId3"/>
          </p:cNvPr>
          <p:cNvSpPr/>
          <p:nvPr/>
        </p:nvSpPr>
        <p:spPr>
          <a:xfrm>
            <a:off x="3923566" y="3759473"/>
            <a:ext cx="216385" cy="215999"/>
          </a:xfrm>
          <a:custGeom>
            <a:avLst/>
            <a:gdLst/>
            <a:ahLst/>
            <a:cxnLst/>
            <a:rect l="l" t="t" r="r" b="b"/>
            <a:pathLst>
              <a:path w="2807" h="2806" extrusionOk="0">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42" name="Google Shape;342;p35">
            <a:hlinkClick r:id="rId4"/>
          </p:cNvPr>
          <p:cNvSpPr/>
          <p:nvPr/>
        </p:nvSpPr>
        <p:spPr>
          <a:xfrm>
            <a:off x="4464012" y="3759473"/>
            <a:ext cx="215999" cy="215999"/>
          </a:xfrm>
          <a:custGeom>
            <a:avLst/>
            <a:gdLst/>
            <a:ahLst/>
            <a:cxnLst/>
            <a:rect l="l" t="t" r="r" b="b"/>
            <a:pathLst>
              <a:path w="2804" h="2806" extrusionOk="0">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43" name="Google Shape;343;p35">
            <a:hlinkClick r:id="rId5"/>
          </p:cNvPr>
          <p:cNvSpPr/>
          <p:nvPr/>
        </p:nvSpPr>
        <p:spPr>
          <a:xfrm>
            <a:off x="5004048" y="3759882"/>
            <a:ext cx="215714" cy="216003"/>
          </a:xfrm>
          <a:custGeom>
            <a:avLst/>
            <a:gdLst/>
            <a:ahLst/>
            <a:cxnLst/>
            <a:rect l="l" t="t" r="r" b="b"/>
            <a:pathLst>
              <a:path w="2281" h="2282" extrusionOk="0">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44" name="Google Shape;344;p35">
            <a:hlinkClick r:id="rId6"/>
          </p:cNvPr>
          <p:cNvSpPr/>
          <p:nvPr/>
        </p:nvSpPr>
        <p:spPr>
          <a:xfrm>
            <a:off x="4193887" y="3759473"/>
            <a:ext cx="216093" cy="215997"/>
          </a:xfrm>
          <a:custGeom>
            <a:avLst/>
            <a:gdLst/>
            <a:ahLst/>
            <a:cxnLst/>
            <a:rect l="l" t="t" r="r" b="b"/>
            <a:pathLst>
              <a:path w="2270" h="2269" extrusionOk="0">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Logo Red">
  <p:cSld name="Logo Red">
    <p:bg>
      <p:bgPr>
        <a:solidFill>
          <a:schemeClr val="accent1"/>
        </a:solidFill>
        <a:effectLst/>
      </p:bgPr>
    </p:bg>
    <p:spTree>
      <p:nvGrpSpPr>
        <p:cNvPr id="1" name="Shape 345"/>
        <p:cNvGrpSpPr/>
        <p:nvPr/>
      </p:nvGrpSpPr>
      <p:grpSpPr>
        <a:xfrm>
          <a:off x="0" y="0"/>
          <a:ext cx="0" cy="0"/>
          <a:chOff x="0" y="0"/>
          <a:chExt cx="0" cy="0"/>
        </a:xfrm>
      </p:grpSpPr>
      <p:sp>
        <p:nvSpPr>
          <p:cNvPr id="346" name="Google Shape;346;p36"/>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47" name="Google Shape;347;p36"/>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48" name="Google Shape;348;p36"/>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349" name="Google Shape;349;p36"/>
          <p:cNvGrpSpPr/>
          <p:nvPr/>
        </p:nvGrpSpPr>
        <p:grpSpPr>
          <a:xfrm>
            <a:off x="3275947" y="1437595"/>
            <a:ext cx="2591951" cy="1679855"/>
            <a:chOff x="4527550" y="2341563"/>
            <a:chExt cx="3135298" cy="2032000"/>
          </a:xfrm>
        </p:grpSpPr>
        <p:sp>
          <p:nvSpPr>
            <p:cNvPr id="350" name="Google Shape;350;p36"/>
            <p:cNvSpPr/>
            <p:nvPr/>
          </p:nvSpPr>
          <p:spPr>
            <a:xfrm>
              <a:off x="5768975" y="2341563"/>
              <a:ext cx="644523" cy="1463669"/>
            </a:xfrm>
            <a:custGeom>
              <a:avLst/>
              <a:gdLst/>
              <a:ahLst/>
              <a:cxnLst/>
              <a:rect l="l" t="t" r="r" b="b"/>
              <a:pathLst>
                <a:path w="2436" h="5531" extrusionOk="0">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9525" cap="flat" cmpd="sng">
              <a:solidFill>
                <a:schemeClr val="lt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51" name="Google Shape;351;p36"/>
            <p:cNvSpPr/>
            <p:nvPr/>
          </p:nvSpPr>
          <p:spPr>
            <a:xfrm>
              <a:off x="4694238" y="3829051"/>
              <a:ext cx="2776526" cy="250824"/>
            </a:xfrm>
            <a:custGeom>
              <a:avLst/>
              <a:gdLst/>
              <a:ahLst/>
              <a:cxnLst/>
              <a:rect l="l" t="t" r="r" b="b"/>
              <a:pathLst>
                <a:path w="10493" h="945" extrusionOk="0">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52" name="Google Shape;352;p36"/>
            <p:cNvSpPr/>
            <p:nvPr/>
          </p:nvSpPr>
          <p:spPr>
            <a:xfrm>
              <a:off x="4527550" y="4124326"/>
              <a:ext cx="3135298" cy="249237"/>
            </a:xfrm>
            <a:custGeom>
              <a:avLst/>
              <a:gdLst/>
              <a:ahLst/>
              <a:cxnLst/>
              <a:rect l="l" t="t" r="r" b="b"/>
              <a:pathLst>
                <a:path w="11852" h="944" extrusionOk="0">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353" name="Google Shape;353;p36"/>
          <p:cNvGrpSpPr/>
          <p:nvPr/>
        </p:nvGrpSpPr>
        <p:grpSpPr>
          <a:xfrm>
            <a:off x="-20" y="5002022"/>
            <a:ext cx="9143725" cy="141466"/>
            <a:chOff x="2207568" y="692696"/>
            <a:chExt cx="2304192" cy="576000"/>
          </a:xfrm>
        </p:grpSpPr>
        <p:sp>
          <p:nvSpPr>
            <p:cNvPr id="354" name="Google Shape;354;p36"/>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55" name="Google Shape;355;p36"/>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56" name="Google Shape;356;p36"/>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57" name="Google Shape;357;p36"/>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358" name="Google Shape;358;p36">
            <a:hlinkClick r:id="rId2"/>
          </p:cNvPr>
          <p:cNvSpPr/>
          <p:nvPr/>
        </p:nvSpPr>
        <p:spPr>
          <a:xfrm>
            <a:off x="4734018" y="3759882"/>
            <a:ext cx="215999" cy="215999"/>
          </a:xfrm>
          <a:custGeom>
            <a:avLst/>
            <a:gdLst/>
            <a:ahLst/>
            <a:cxnLst/>
            <a:rect l="l" t="t" r="r" b="b"/>
            <a:pathLst>
              <a:path w="2806" h="2806" extrusionOk="0">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59" name="Google Shape;359;p36">
            <a:hlinkClick r:id="rId3"/>
          </p:cNvPr>
          <p:cNvSpPr/>
          <p:nvPr/>
        </p:nvSpPr>
        <p:spPr>
          <a:xfrm>
            <a:off x="3923566" y="3759473"/>
            <a:ext cx="216385" cy="215999"/>
          </a:xfrm>
          <a:custGeom>
            <a:avLst/>
            <a:gdLst/>
            <a:ahLst/>
            <a:cxnLst/>
            <a:rect l="l" t="t" r="r" b="b"/>
            <a:pathLst>
              <a:path w="2807" h="2806" extrusionOk="0">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60" name="Google Shape;360;p36">
            <a:hlinkClick r:id="rId4"/>
          </p:cNvPr>
          <p:cNvSpPr/>
          <p:nvPr/>
        </p:nvSpPr>
        <p:spPr>
          <a:xfrm>
            <a:off x="4464012" y="3759473"/>
            <a:ext cx="215999" cy="215999"/>
          </a:xfrm>
          <a:custGeom>
            <a:avLst/>
            <a:gdLst/>
            <a:ahLst/>
            <a:cxnLst/>
            <a:rect l="l" t="t" r="r" b="b"/>
            <a:pathLst>
              <a:path w="2804" h="2806" extrusionOk="0">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61" name="Google Shape;361;p36">
            <a:hlinkClick r:id="rId5"/>
          </p:cNvPr>
          <p:cNvSpPr/>
          <p:nvPr/>
        </p:nvSpPr>
        <p:spPr>
          <a:xfrm>
            <a:off x="5004048" y="3759882"/>
            <a:ext cx="215714" cy="216003"/>
          </a:xfrm>
          <a:custGeom>
            <a:avLst/>
            <a:gdLst/>
            <a:ahLst/>
            <a:cxnLst/>
            <a:rect l="l" t="t" r="r" b="b"/>
            <a:pathLst>
              <a:path w="2281" h="2282" extrusionOk="0">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62" name="Google Shape;362;p36">
            <a:hlinkClick r:id="rId6"/>
          </p:cNvPr>
          <p:cNvSpPr/>
          <p:nvPr/>
        </p:nvSpPr>
        <p:spPr>
          <a:xfrm>
            <a:off x="4193887" y="3759473"/>
            <a:ext cx="216093" cy="215997"/>
          </a:xfrm>
          <a:custGeom>
            <a:avLst/>
            <a:gdLst/>
            <a:ahLst/>
            <a:cxnLst/>
            <a:rect l="l" t="t" r="r" b="b"/>
            <a:pathLst>
              <a:path w="2270" h="2269" extrusionOk="0">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Logo Gold">
  <p:cSld name="Logo Gold">
    <p:bg>
      <p:bgPr>
        <a:solidFill>
          <a:schemeClr val="accent3"/>
        </a:solidFill>
        <a:effectLst/>
      </p:bgPr>
    </p:bg>
    <p:spTree>
      <p:nvGrpSpPr>
        <p:cNvPr id="1" name="Shape 363"/>
        <p:cNvGrpSpPr/>
        <p:nvPr/>
      </p:nvGrpSpPr>
      <p:grpSpPr>
        <a:xfrm>
          <a:off x="0" y="0"/>
          <a:ext cx="0" cy="0"/>
          <a:chOff x="0" y="0"/>
          <a:chExt cx="0" cy="0"/>
        </a:xfrm>
      </p:grpSpPr>
      <p:sp>
        <p:nvSpPr>
          <p:cNvPr id="364" name="Google Shape;364;p37"/>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65" name="Google Shape;365;p37"/>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66" name="Google Shape;366;p37"/>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367" name="Google Shape;367;p37"/>
          <p:cNvGrpSpPr/>
          <p:nvPr/>
        </p:nvGrpSpPr>
        <p:grpSpPr>
          <a:xfrm>
            <a:off x="3275947" y="1437595"/>
            <a:ext cx="2591951" cy="1679855"/>
            <a:chOff x="4527550" y="2341563"/>
            <a:chExt cx="3135298" cy="2032000"/>
          </a:xfrm>
        </p:grpSpPr>
        <p:sp>
          <p:nvSpPr>
            <p:cNvPr id="368" name="Google Shape;368;p37"/>
            <p:cNvSpPr/>
            <p:nvPr/>
          </p:nvSpPr>
          <p:spPr>
            <a:xfrm>
              <a:off x="5768975" y="2341563"/>
              <a:ext cx="644523" cy="1463669"/>
            </a:xfrm>
            <a:custGeom>
              <a:avLst/>
              <a:gdLst/>
              <a:ahLst/>
              <a:cxnLst/>
              <a:rect l="l" t="t" r="r" b="b"/>
              <a:pathLst>
                <a:path w="2436" h="5531" extrusionOk="0">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9525" cap="flat" cmpd="sng">
              <a:solidFill>
                <a:schemeClr val="dk2"/>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69" name="Google Shape;369;p37"/>
            <p:cNvSpPr/>
            <p:nvPr/>
          </p:nvSpPr>
          <p:spPr>
            <a:xfrm>
              <a:off x="4694238" y="3829051"/>
              <a:ext cx="2776526" cy="250824"/>
            </a:xfrm>
            <a:custGeom>
              <a:avLst/>
              <a:gdLst/>
              <a:ahLst/>
              <a:cxnLst/>
              <a:rect l="l" t="t" r="r" b="b"/>
              <a:pathLst>
                <a:path w="10493" h="945" extrusionOk="0">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70" name="Google Shape;370;p37"/>
            <p:cNvSpPr/>
            <p:nvPr/>
          </p:nvSpPr>
          <p:spPr>
            <a:xfrm>
              <a:off x="4527550" y="4124326"/>
              <a:ext cx="3135298" cy="249237"/>
            </a:xfrm>
            <a:custGeom>
              <a:avLst/>
              <a:gdLst/>
              <a:ahLst/>
              <a:cxnLst/>
              <a:rect l="l" t="t" r="r" b="b"/>
              <a:pathLst>
                <a:path w="11852" h="944" extrusionOk="0">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371" name="Google Shape;371;p37"/>
          <p:cNvGrpSpPr/>
          <p:nvPr/>
        </p:nvGrpSpPr>
        <p:grpSpPr>
          <a:xfrm>
            <a:off x="-20" y="5002022"/>
            <a:ext cx="9143725" cy="141466"/>
            <a:chOff x="2207568" y="692696"/>
            <a:chExt cx="2304192" cy="576000"/>
          </a:xfrm>
        </p:grpSpPr>
        <p:sp>
          <p:nvSpPr>
            <p:cNvPr id="372" name="Google Shape;372;p37"/>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73" name="Google Shape;373;p37"/>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74" name="Google Shape;374;p37"/>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75" name="Google Shape;375;p37"/>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376" name="Google Shape;376;p37">
            <a:hlinkClick r:id="rId2"/>
          </p:cNvPr>
          <p:cNvSpPr/>
          <p:nvPr/>
        </p:nvSpPr>
        <p:spPr>
          <a:xfrm>
            <a:off x="4734018" y="3759882"/>
            <a:ext cx="215999" cy="215999"/>
          </a:xfrm>
          <a:custGeom>
            <a:avLst/>
            <a:gdLst/>
            <a:ahLst/>
            <a:cxnLst/>
            <a:rect l="l" t="t" r="r" b="b"/>
            <a:pathLst>
              <a:path w="2806" h="2806" extrusionOk="0">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77" name="Google Shape;377;p37">
            <a:hlinkClick r:id="rId3"/>
          </p:cNvPr>
          <p:cNvSpPr/>
          <p:nvPr/>
        </p:nvSpPr>
        <p:spPr>
          <a:xfrm>
            <a:off x="3923566" y="3759473"/>
            <a:ext cx="216385" cy="215999"/>
          </a:xfrm>
          <a:custGeom>
            <a:avLst/>
            <a:gdLst/>
            <a:ahLst/>
            <a:cxnLst/>
            <a:rect l="l" t="t" r="r" b="b"/>
            <a:pathLst>
              <a:path w="2807" h="2806" extrusionOk="0">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78" name="Google Shape;378;p37">
            <a:hlinkClick r:id="rId4"/>
          </p:cNvPr>
          <p:cNvSpPr/>
          <p:nvPr/>
        </p:nvSpPr>
        <p:spPr>
          <a:xfrm>
            <a:off x="4464012" y="3759473"/>
            <a:ext cx="215999" cy="215999"/>
          </a:xfrm>
          <a:custGeom>
            <a:avLst/>
            <a:gdLst/>
            <a:ahLst/>
            <a:cxnLst/>
            <a:rect l="l" t="t" r="r" b="b"/>
            <a:pathLst>
              <a:path w="2804" h="2806" extrusionOk="0">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79" name="Google Shape;379;p37">
            <a:hlinkClick r:id="rId5"/>
          </p:cNvPr>
          <p:cNvSpPr/>
          <p:nvPr/>
        </p:nvSpPr>
        <p:spPr>
          <a:xfrm>
            <a:off x="5004048" y="3759882"/>
            <a:ext cx="215714" cy="216003"/>
          </a:xfrm>
          <a:custGeom>
            <a:avLst/>
            <a:gdLst/>
            <a:ahLst/>
            <a:cxnLst/>
            <a:rect l="l" t="t" r="r" b="b"/>
            <a:pathLst>
              <a:path w="2281" h="2282" extrusionOk="0">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80" name="Google Shape;380;p37">
            <a:hlinkClick r:id="rId6"/>
          </p:cNvPr>
          <p:cNvSpPr/>
          <p:nvPr/>
        </p:nvSpPr>
        <p:spPr>
          <a:xfrm>
            <a:off x="4193887" y="3759473"/>
            <a:ext cx="216093" cy="215997"/>
          </a:xfrm>
          <a:custGeom>
            <a:avLst/>
            <a:gdLst/>
            <a:ahLst/>
            <a:cxnLst/>
            <a:rect l="l" t="t" r="r" b="b"/>
            <a:pathLst>
              <a:path w="2270" h="2269" extrusionOk="0">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Slide 1">
  <p:cSld name="TITLE_AND_BODY_1">
    <p:spTree>
      <p:nvGrpSpPr>
        <p:cNvPr id="1" name="Shape 381"/>
        <p:cNvGrpSpPr/>
        <p:nvPr/>
      </p:nvGrpSpPr>
      <p:grpSpPr>
        <a:xfrm>
          <a:off x="0" y="0"/>
          <a:ext cx="0" cy="0"/>
          <a:chOff x="0" y="0"/>
          <a:chExt cx="0" cy="0"/>
        </a:xfrm>
      </p:grpSpPr>
      <p:sp>
        <p:nvSpPr>
          <p:cNvPr id="382" name="Google Shape;382;p38"/>
          <p:cNvSpPr txBox="1">
            <a:spLocks noGrp="1"/>
          </p:cNvSpPr>
          <p:nvPr>
            <p:ph type="title"/>
          </p:nvPr>
        </p:nvSpPr>
        <p:spPr>
          <a:xfrm>
            <a:off x="628560" y="273780"/>
            <a:ext cx="7886400" cy="993900"/>
          </a:xfrm>
          <a:prstGeom prst="rect">
            <a:avLst/>
          </a:prstGeom>
          <a:noFill/>
          <a:ln>
            <a:noFill/>
          </a:ln>
        </p:spPr>
        <p:txBody>
          <a:bodyPr spcFirstLastPara="1" wrap="square" lIns="0" tIns="0" rIns="0" bIns="0" anchor="ctr" anchorCtr="0">
            <a:noAutofit/>
          </a:bodyPr>
          <a:lstStyle>
            <a:lvl1pPr lvl="0" rtl="0">
              <a:spcBef>
                <a:spcPts val="0"/>
              </a:spcBef>
              <a:spcAft>
                <a:spcPts val="0"/>
              </a:spcAft>
              <a:buSzPts val="2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383" name="Google Shape;383;p38"/>
          <p:cNvSpPr txBox="1">
            <a:spLocks noGrp="1"/>
          </p:cNvSpPr>
          <p:nvPr>
            <p:ph type="subTitle" idx="1"/>
          </p:nvPr>
        </p:nvSpPr>
        <p:spPr>
          <a:xfrm>
            <a:off x="628560" y="1369170"/>
            <a:ext cx="7886400" cy="3263100"/>
          </a:xfrm>
          <a:prstGeom prst="rect">
            <a:avLst/>
          </a:prstGeom>
          <a:noFill/>
          <a:ln>
            <a:noFill/>
          </a:ln>
        </p:spPr>
        <p:txBody>
          <a:bodyPr spcFirstLastPara="1" wrap="square" lIns="0" tIns="0" rIns="0" bIns="0" anchor="ctr" anchorCtr="0">
            <a:noAutofit/>
          </a:bodyPr>
          <a:lstStyle>
            <a:lvl1pPr lvl="0" rtl="0">
              <a:spcBef>
                <a:spcPts val="300"/>
              </a:spcBef>
              <a:spcAft>
                <a:spcPts val="0"/>
              </a:spcAft>
              <a:buSzPts val="1400"/>
              <a:buNone/>
              <a:defRPr/>
            </a:lvl1pPr>
            <a:lvl2pPr lvl="1" rtl="0">
              <a:spcBef>
                <a:spcPts val="300"/>
              </a:spcBef>
              <a:spcAft>
                <a:spcPts val="0"/>
              </a:spcAft>
              <a:buSzPts val="1400"/>
              <a:buNone/>
              <a:defRPr/>
            </a:lvl2pPr>
            <a:lvl3pPr lvl="2" rtl="0">
              <a:spcBef>
                <a:spcPts val="300"/>
              </a:spcBef>
              <a:spcAft>
                <a:spcPts val="0"/>
              </a:spcAft>
              <a:buSzPts val="1400"/>
              <a:buNone/>
              <a:defRPr/>
            </a:lvl3pPr>
            <a:lvl4pPr lvl="3" rtl="0">
              <a:spcBef>
                <a:spcPts val="300"/>
              </a:spcBef>
              <a:spcAft>
                <a:spcPts val="0"/>
              </a:spcAft>
              <a:buSzPts val="1400"/>
              <a:buNone/>
              <a:defRPr/>
            </a:lvl4pPr>
            <a:lvl5pPr lvl="4" rtl="0">
              <a:spcBef>
                <a:spcPts val="300"/>
              </a:spcBef>
              <a:spcAft>
                <a:spcPts val="0"/>
              </a:spcAft>
              <a:buSzPts val="1400"/>
              <a:buNone/>
              <a:defRPr/>
            </a:lvl5pPr>
            <a:lvl6pPr lvl="5" rtl="0">
              <a:spcBef>
                <a:spcPts val="300"/>
              </a:spcBef>
              <a:spcAft>
                <a:spcPts val="0"/>
              </a:spcAft>
              <a:buSzPts val="1400"/>
              <a:buNone/>
              <a:defRPr/>
            </a:lvl6pPr>
            <a:lvl7pPr lvl="6" rtl="0">
              <a:spcBef>
                <a:spcPts val="300"/>
              </a:spcBef>
              <a:spcAft>
                <a:spcPts val="0"/>
              </a:spcAft>
              <a:buSzPts val="1400"/>
              <a:buNone/>
              <a:defRPr/>
            </a:lvl7pPr>
            <a:lvl8pPr lvl="7" rtl="0">
              <a:spcBef>
                <a:spcPts val="300"/>
              </a:spcBef>
              <a:spcAft>
                <a:spcPts val="0"/>
              </a:spcAft>
              <a:buSzPts val="1400"/>
              <a:buNone/>
              <a:defRPr/>
            </a:lvl8pPr>
            <a:lvl9pPr lvl="8" rtl="0">
              <a:spcBef>
                <a:spcPts val="30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Slide 2">
  <p:cSld name="Title Slide 2">
    <p:bg>
      <p:bgPr>
        <a:solidFill>
          <a:schemeClr val="accent4"/>
        </a:solidFill>
        <a:effectLst/>
      </p:bgPr>
    </p:bg>
    <p:spTree>
      <p:nvGrpSpPr>
        <p:cNvPr id="1" name="Shape 49"/>
        <p:cNvGrpSpPr/>
        <p:nvPr/>
      </p:nvGrpSpPr>
      <p:grpSpPr>
        <a:xfrm>
          <a:off x="0" y="0"/>
          <a:ext cx="0" cy="0"/>
          <a:chOff x="0" y="0"/>
          <a:chExt cx="0" cy="0"/>
        </a:xfrm>
      </p:grpSpPr>
      <p:sp>
        <p:nvSpPr>
          <p:cNvPr id="50" name="Google Shape;50;p5"/>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1" name="Google Shape;51;p5"/>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2" name="Google Shape;52;p5"/>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53" name="Google Shape;53;p5"/>
          <p:cNvGrpSpPr/>
          <p:nvPr/>
        </p:nvGrpSpPr>
        <p:grpSpPr>
          <a:xfrm>
            <a:off x="3738743" y="735549"/>
            <a:ext cx="1666631" cy="1080039"/>
            <a:chOff x="3287713" y="333375"/>
            <a:chExt cx="6107113" cy="3957638"/>
          </a:xfrm>
        </p:grpSpPr>
        <p:sp>
          <p:nvSpPr>
            <p:cNvPr id="54" name="Google Shape;54;p5"/>
            <p:cNvSpPr/>
            <p:nvPr/>
          </p:nvSpPr>
          <p:spPr>
            <a:xfrm>
              <a:off x="5707063" y="333375"/>
              <a:ext cx="1254123" cy="2849560"/>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55" name="Google Shape;55;p5"/>
            <p:cNvSpPr/>
            <p:nvPr/>
          </p:nvSpPr>
          <p:spPr>
            <a:xfrm>
              <a:off x="3613150" y="3232150"/>
              <a:ext cx="5405436" cy="485775"/>
            </a:xfrm>
            <a:custGeom>
              <a:avLst/>
              <a:gdLst/>
              <a:ahLst/>
              <a:cxnLst/>
              <a:rect l="l" t="t" r="r" b="b"/>
              <a:pathLst>
                <a:path w="13623" h="1226" extrusionOk="0">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56" name="Google Shape;56;p5"/>
            <p:cNvSpPr/>
            <p:nvPr/>
          </p:nvSpPr>
          <p:spPr>
            <a:xfrm>
              <a:off x="3287713" y="3803650"/>
              <a:ext cx="6107113" cy="487363"/>
            </a:xfrm>
            <a:custGeom>
              <a:avLst/>
              <a:gdLst/>
              <a:ahLst/>
              <a:cxnLst/>
              <a:rect l="l" t="t" r="r" b="b"/>
              <a:pathLst>
                <a:path w="15388" h="1226" extrusionOk="0">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57" name="Google Shape;57;p5"/>
          <p:cNvGrpSpPr/>
          <p:nvPr/>
        </p:nvGrpSpPr>
        <p:grpSpPr>
          <a:xfrm>
            <a:off x="-20" y="5002022"/>
            <a:ext cx="9143725" cy="141466"/>
            <a:chOff x="2207568" y="692696"/>
            <a:chExt cx="2304192" cy="576000"/>
          </a:xfrm>
        </p:grpSpPr>
        <p:sp>
          <p:nvSpPr>
            <p:cNvPr id="58" name="Google Shape;58;p5"/>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59" name="Google Shape;59;p5"/>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60" name="Google Shape;60;p5"/>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61" name="Google Shape;61;p5"/>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62" name="Google Shape;62;p5"/>
          <p:cNvSpPr txBox="1">
            <a:spLocks noGrp="1"/>
          </p:cNvSpPr>
          <p:nvPr>
            <p:ph type="ctrTitle"/>
          </p:nvPr>
        </p:nvSpPr>
        <p:spPr>
          <a:xfrm>
            <a:off x="359569" y="1977684"/>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accent2"/>
              </a:buClr>
              <a:buSzPts val="3000"/>
              <a:buFont typeface="Aleo"/>
              <a:buNone/>
              <a:defRPr sz="3000">
                <a:solidFill>
                  <a:schemeClr val="accent2"/>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3" name="Google Shape;63;p5"/>
          <p:cNvSpPr txBox="1">
            <a:spLocks noGrp="1"/>
          </p:cNvSpPr>
          <p:nvPr>
            <p:ph type="subTitle" idx="1"/>
          </p:nvPr>
        </p:nvSpPr>
        <p:spPr>
          <a:xfrm>
            <a:off x="359569" y="3705876"/>
            <a:ext cx="8424900" cy="432000"/>
          </a:xfrm>
          <a:prstGeom prst="rect">
            <a:avLst/>
          </a:prstGeom>
          <a:noFill/>
          <a:ln>
            <a:noFill/>
          </a:ln>
        </p:spPr>
        <p:txBody>
          <a:bodyPr spcFirstLastPara="1" wrap="square" lIns="0" tIns="0" rIns="0" bIns="0" anchor="t" anchorCtr="0">
            <a:noAutofit/>
          </a:bodyPr>
          <a:lstStyle>
            <a:lvl1pPr lvl="0" algn="ctr" rtl="0">
              <a:lnSpc>
                <a:spcPct val="120000"/>
              </a:lnSpc>
              <a:spcBef>
                <a:spcPts val="300"/>
              </a:spcBef>
              <a:spcAft>
                <a:spcPts val="0"/>
              </a:spcAft>
              <a:buSzPts val="1400"/>
              <a:buNone/>
              <a:defRPr sz="1400">
                <a:solidFill>
                  <a:schemeClr val="accent2"/>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Slide 3">
  <p:cSld name="Title Slide 3">
    <p:bg>
      <p:bgPr>
        <a:solidFill>
          <a:schemeClr val="accent1"/>
        </a:solidFill>
        <a:effectLst/>
      </p:bgPr>
    </p:bg>
    <p:spTree>
      <p:nvGrpSpPr>
        <p:cNvPr id="1" name="Shape 64"/>
        <p:cNvGrpSpPr/>
        <p:nvPr/>
      </p:nvGrpSpPr>
      <p:grpSpPr>
        <a:xfrm>
          <a:off x="0" y="0"/>
          <a:ext cx="0" cy="0"/>
          <a:chOff x="0" y="0"/>
          <a:chExt cx="0" cy="0"/>
        </a:xfrm>
      </p:grpSpPr>
      <p:sp>
        <p:nvSpPr>
          <p:cNvPr id="65" name="Google Shape;65;p6"/>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 name="Google Shape;66;p6"/>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7" name="Google Shape;67;p6"/>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68" name="Google Shape;68;p6"/>
          <p:cNvGrpSpPr/>
          <p:nvPr/>
        </p:nvGrpSpPr>
        <p:grpSpPr>
          <a:xfrm>
            <a:off x="3738743" y="735549"/>
            <a:ext cx="1666631" cy="1080039"/>
            <a:chOff x="3287713" y="333375"/>
            <a:chExt cx="6107113" cy="3957638"/>
          </a:xfrm>
        </p:grpSpPr>
        <p:sp>
          <p:nvSpPr>
            <p:cNvPr id="69" name="Google Shape;69;p6"/>
            <p:cNvSpPr/>
            <p:nvPr/>
          </p:nvSpPr>
          <p:spPr>
            <a:xfrm>
              <a:off x="5707063" y="333375"/>
              <a:ext cx="1254123" cy="2849560"/>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70" name="Google Shape;70;p6"/>
            <p:cNvSpPr/>
            <p:nvPr/>
          </p:nvSpPr>
          <p:spPr>
            <a:xfrm>
              <a:off x="3613150" y="3232150"/>
              <a:ext cx="5405436" cy="485775"/>
            </a:xfrm>
            <a:custGeom>
              <a:avLst/>
              <a:gdLst/>
              <a:ahLst/>
              <a:cxnLst/>
              <a:rect l="l" t="t" r="r" b="b"/>
              <a:pathLst>
                <a:path w="13623" h="1226" extrusionOk="0">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71" name="Google Shape;71;p6"/>
            <p:cNvSpPr/>
            <p:nvPr/>
          </p:nvSpPr>
          <p:spPr>
            <a:xfrm>
              <a:off x="3287713" y="3803650"/>
              <a:ext cx="6107113" cy="487363"/>
            </a:xfrm>
            <a:custGeom>
              <a:avLst/>
              <a:gdLst/>
              <a:ahLst/>
              <a:cxnLst/>
              <a:rect l="l" t="t" r="r" b="b"/>
              <a:pathLst>
                <a:path w="15388" h="1226" extrusionOk="0">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72" name="Google Shape;72;p6"/>
          <p:cNvGrpSpPr/>
          <p:nvPr/>
        </p:nvGrpSpPr>
        <p:grpSpPr>
          <a:xfrm>
            <a:off x="-20" y="5002022"/>
            <a:ext cx="9143725" cy="141466"/>
            <a:chOff x="2207568" y="692696"/>
            <a:chExt cx="2304192" cy="576000"/>
          </a:xfrm>
        </p:grpSpPr>
        <p:sp>
          <p:nvSpPr>
            <p:cNvPr id="73" name="Google Shape;73;p6"/>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74" name="Google Shape;74;p6"/>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75" name="Google Shape;75;p6"/>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76" name="Google Shape;76;p6"/>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77" name="Google Shape;77;p6"/>
          <p:cNvSpPr txBox="1">
            <a:spLocks noGrp="1"/>
          </p:cNvSpPr>
          <p:nvPr>
            <p:ph type="ctrTitle"/>
          </p:nvPr>
        </p:nvSpPr>
        <p:spPr>
          <a:xfrm>
            <a:off x="359569" y="1977684"/>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8" name="Google Shape;78;p6"/>
          <p:cNvSpPr txBox="1">
            <a:spLocks noGrp="1"/>
          </p:cNvSpPr>
          <p:nvPr>
            <p:ph type="subTitle" idx="1"/>
          </p:nvPr>
        </p:nvSpPr>
        <p:spPr>
          <a:xfrm>
            <a:off x="359569" y="3705876"/>
            <a:ext cx="8424900" cy="432000"/>
          </a:xfrm>
          <a:prstGeom prst="rect">
            <a:avLst/>
          </a:prstGeom>
          <a:noFill/>
          <a:ln>
            <a:noFill/>
          </a:ln>
        </p:spPr>
        <p:txBody>
          <a:bodyPr spcFirstLastPara="1" wrap="square" lIns="0" tIns="0" rIns="0" bIns="0" anchor="t" anchorCtr="0">
            <a:noAutofit/>
          </a:bodyPr>
          <a:lstStyle>
            <a:lvl1pPr lvl="0" algn="ctr"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Slide 4">
  <p:cSld name="Title Slide 4">
    <p:bg>
      <p:bgPr>
        <a:solidFill>
          <a:schemeClr val="accent3"/>
        </a:solidFill>
        <a:effectLst/>
      </p:bgPr>
    </p:bg>
    <p:spTree>
      <p:nvGrpSpPr>
        <p:cNvPr id="1" name="Shape 79"/>
        <p:cNvGrpSpPr/>
        <p:nvPr/>
      </p:nvGrpSpPr>
      <p:grpSpPr>
        <a:xfrm>
          <a:off x="0" y="0"/>
          <a:ext cx="0" cy="0"/>
          <a:chOff x="0" y="0"/>
          <a:chExt cx="0" cy="0"/>
        </a:xfrm>
      </p:grpSpPr>
      <p:sp>
        <p:nvSpPr>
          <p:cNvPr id="80" name="Google Shape;80;p7"/>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1" name="Google Shape;81;p7"/>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2" name="Google Shape;82;p7"/>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83" name="Google Shape;83;p7"/>
          <p:cNvGrpSpPr/>
          <p:nvPr/>
        </p:nvGrpSpPr>
        <p:grpSpPr>
          <a:xfrm>
            <a:off x="3738743" y="735549"/>
            <a:ext cx="1666631" cy="1080039"/>
            <a:chOff x="3287713" y="333375"/>
            <a:chExt cx="6107113" cy="3957638"/>
          </a:xfrm>
        </p:grpSpPr>
        <p:sp>
          <p:nvSpPr>
            <p:cNvPr id="84" name="Google Shape;84;p7"/>
            <p:cNvSpPr/>
            <p:nvPr/>
          </p:nvSpPr>
          <p:spPr>
            <a:xfrm>
              <a:off x="5707063" y="333375"/>
              <a:ext cx="1254123" cy="2849560"/>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85" name="Google Shape;85;p7"/>
            <p:cNvSpPr/>
            <p:nvPr/>
          </p:nvSpPr>
          <p:spPr>
            <a:xfrm>
              <a:off x="3613150" y="3232150"/>
              <a:ext cx="5405436" cy="485775"/>
            </a:xfrm>
            <a:custGeom>
              <a:avLst/>
              <a:gdLst/>
              <a:ahLst/>
              <a:cxnLst/>
              <a:rect l="l" t="t" r="r" b="b"/>
              <a:pathLst>
                <a:path w="13623" h="1226" extrusionOk="0">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86" name="Google Shape;86;p7"/>
            <p:cNvSpPr/>
            <p:nvPr/>
          </p:nvSpPr>
          <p:spPr>
            <a:xfrm>
              <a:off x="3287713" y="3803650"/>
              <a:ext cx="6107113" cy="487363"/>
            </a:xfrm>
            <a:custGeom>
              <a:avLst/>
              <a:gdLst/>
              <a:ahLst/>
              <a:cxnLst/>
              <a:rect l="l" t="t" r="r" b="b"/>
              <a:pathLst>
                <a:path w="15388" h="1226" extrusionOk="0">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87" name="Google Shape;87;p7"/>
          <p:cNvGrpSpPr/>
          <p:nvPr/>
        </p:nvGrpSpPr>
        <p:grpSpPr>
          <a:xfrm>
            <a:off x="-20" y="5002022"/>
            <a:ext cx="9143725" cy="141466"/>
            <a:chOff x="2207568" y="692696"/>
            <a:chExt cx="2304192" cy="576000"/>
          </a:xfrm>
        </p:grpSpPr>
        <p:sp>
          <p:nvSpPr>
            <p:cNvPr id="88" name="Google Shape;88;p7"/>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89" name="Google Shape;89;p7"/>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90" name="Google Shape;90;p7"/>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91" name="Google Shape;91;p7"/>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92" name="Google Shape;92;p7"/>
          <p:cNvSpPr txBox="1">
            <a:spLocks noGrp="1"/>
          </p:cNvSpPr>
          <p:nvPr>
            <p:ph type="ctrTitle"/>
          </p:nvPr>
        </p:nvSpPr>
        <p:spPr>
          <a:xfrm>
            <a:off x="359569" y="1977684"/>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dk2"/>
              </a:buClr>
              <a:buSzPts val="3000"/>
              <a:buFont typeface="Aleo"/>
              <a:buNone/>
              <a:defRPr sz="3000">
                <a:solidFill>
                  <a:schemeClr val="dk2"/>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3" name="Google Shape;93;p7"/>
          <p:cNvSpPr txBox="1">
            <a:spLocks noGrp="1"/>
          </p:cNvSpPr>
          <p:nvPr>
            <p:ph type="subTitle" idx="1"/>
          </p:nvPr>
        </p:nvSpPr>
        <p:spPr>
          <a:xfrm>
            <a:off x="359569" y="3705876"/>
            <a:ext cx="8424900" cy="432000"/>
          </a:xfrm>
          <a:prstGeom prst="rect">
            <a:avLst/>
          </a:prstGeom>
          <a:noFill/>
          <a:ln>
            <a:noFill/>
          </a:ln>
        </p:spPr>
        <p:txBody>
          <a:bodyPr spcFirstLastPara="1" wrap="square" lIns="0" tIns="0" rIns="0" bIns="0" anchor="t" anchorCtr="0">
            <a:noAutofit/>
          </a:bodyPr>
          <a:lstStyle>
            <a:lvl1pPr lvl="0" algn="ctr" rtl="0">
              <a:lnSpc>
                <a:spcPct val="120000"/>
              </a:lnSpc>
              <a:spcBef>
                <a:spcPts val="300"/>
              </a:spcBef>
              <a:spcAft>
                <a:spcPts val="0"/>
              </a:spcAft>
              <a:buSzPts val="1400"/>
              <a:buNone/>
              <a:defRPr sz="1400">
                <a:solidFill>
                  <a:schemeClr val="dk2"/>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 type="obj">
  <p:cSld name="OBJECT">
    <p:spTree>
      <p:nvGrpSpPr>
        <p:cNvPr id="1" name="Shape 94"/>
        <p:cNvGrpSpPr/>
        <p:nvPr/>
      </p:nvGrpSpPr>
      <p:grpSpPr>
        <a:xfrm>
          <a:off x="0" y="0"/>
          <a:ext cx="0" cy="0"/>
          <a:chOff x="0" y="0"/>
          <a:chExt cx="0" cy="0"/>
        </a:xfrm>
      </p:grpSpPr>
      <p:sp>
        <p:nvSpPr>
          <p:cNvPr id="95" name="Google Shape;95;p8"/>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6" name="Google Shape;96;p8"/>
          <p:cNvSpPr txBox="1">
            <a:spLocks noGrp="1"/>
          </p:cNvSpPr>
          <p:nvPr>
            <p:ph type="body" idx="1"/>
          </p:nvPr>
        </p:nvSpPr>
        <p:spPr>
          <a:xfrm>
            <a:off x="359569" y="1329929"/>
            <a:ext cx="8421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97" name="Google Shape;97;p8"/>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8" name="Google Shape;98;p8"/>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9" name="Google Shape;99;p8"/>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Section Header ">
  <p:cSld name="Section Header ">
    <p:bg>
      <p:bgPr>
        <a:solidFill>
          <a:schemeClr val="accent2"/>
        </a:solidFill>
        <a:effectLst/>
      </p:bgPr>
    </p:bg>
    <p:spTree>
      <p:nvGrpSpPr>
        <p:cNvPr id="1" name="Shape 100"/>
        <p:cNvGrpSpPr/>
        <p:nvPr/>
      </p:nvGrpSpPr>
      <p:grpSpPr>
        <a:xfrm>
          <a:off x="0" y="0"/>
          <a:ext cx="0" cy="0"/>
          <a:chOff x="0" y="0"/>
          <a:chExt cx="0" cy="0"/>
        </a:xfrm>
      </p:grpSpPr>
      <p:sp>
        <p:nvSpPr>
          <p:cNvPr id="101" name="Google Shape;101;p9"/>
          <p:cNvSpPr/>
          <p:nvPr/>
        </p:nvSpPr>
        <p:spPr>
          <a:xfrm>
            <a:off x="0" y="-1"/>
            <a:ext cx="5274078" cy="5143502"/>
          </a:xfrm>
          <a:custGeom>
            <a:avLst/>
            <a:gdLst/>
            <a:ahLst/>
            <a:cxnLst/>
            <a:rect l="l" t="t" r="r" b="b"/>
            <a:pathLst>
              <a:path w="7032104" h="6858002" extrusionOk="0">
                <a:moveTo>
                  <a:pt x="5159896" y="0"/>
                </a:moveTo>
                <a:lnTo>
                  <a:pt x="7032104" y="0"/>
                </a:lnTo>
                <a:lnTo>
                  <a:pt x="5159896" y="6858001"/>
                </a:lnTo>
                <a:lnTo>
                  <a:pt x="5159896" y="6858002"/>
                </a:lnTo>
                <a:lnTo>
                  <a:pt x="0" y="6858002"/>
                </a:lnTo>
                <a:lnTo>
                  <a:pt x="0" y="2"/>
                </a:lnTo>
                <a:lnTo>
                  <a:pt x="5159896" y="2"/>
                </a:lnTo>
                <a:close/>
              </a:path>
            </a:pathLst>
          </a:cu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102" name="Google Shape;102;p9"/>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3" name="Google Shape;103;p9"/>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4" name="Google Shape;104;p9"/>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105" name="Google Shape;105;p9"/>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6" name="Google Shape;106;p9"/>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grpSp>
        <p:nvGrpSpPr>
          <p:cNvPr id="107" name="Google Shape;107;p9"/>
          <p:cNvGrpSpPr/>
          <p:nvPr/>
        </p:nvGrpSpPr>
        <p:grpSpPr>
          <a:xfrm>
            <a:off x="471461" y="357506"/>
            <a:ext cx="1154104" cy="459016"/>
            <a:chOff x="911225" y="260350"/>
            <a:chExt cx="4183052" cy="1663705"/>
          </a:xfrm>
        </p:grpSpPr>
        <p:sp>
          <p:nvSpPr>
            <p:cNvPr id="108" name="Google Shape;108;p9"/>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09" name="Google Shape;109;p9"/>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10" name="Google Shape;110;p9"/>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Section Header 2">
  <p:cSld name="Section Header 2">
    <p:bg>
      <p:bgPr>
        <a:solidFill>
          <a:schemeClr val="accent3"/>
        </a:solidFill>
        <a:effectLst/>
      </p:bgPr>
    </p:bg>
    <p:spTree>
      <p:nvGrpSpPr>
        <p:cNvPr id="1" name="Shape 111"/>
        <p:cNvGrpSpPr/>
        <p:nvPr/>
      </p:nvGrpSpPr>
      <p:grpSpPr>
        <a:xfrm>
          <a:off x="0" y="0"/>
          <a:ext cx="0" cy="0"/>
          <a:chOff x="0" y="0"/>
          <a:chExt cx="0" cy="0"/>
        </a:xfrm>
      </p:grpSpPr>
      <p:sp>
        <p:nvSpPr>
          <p:cNvPr id="112" name="Google Shape;112;p10"/>
          <p:cNvSpPr/>
          <p:nvPr/>
        </p:nvSpPr>
        <p:spPr>
          <a:xfrm>
            <a:off x="0" y="-1"/>
            <a:ext cx="5274078" cy="5143502"/>
          </a:xfrm>
          <a:custGeom>
            <a:avLst/>
            <a:gdLst/>
            <a:ahLst/>
            <a:cxnLst/>
            <a:rect l="l" t="t" r="r" b="b"/>
            <a:pathLst>
              <a:path w="7032104" h="6858002" extrusionOk="0">
                <a:moveTo>
                  <a:pt x="5159896" y="0"/>
                </a:moveTo>
                <a:lnTo>
                  <a:pt x="7032104" y="0"/>
                </a:lnTo>
                <a:lnTo>
                  <a:pt x="5159896" y="6858001"/>
                </a:lnTo>
                <a:lnTo>
                  <a:pt x="5159896" y="6858002"/>
                </a:lnTo>
                <a:lnTo>
                  <a:pt x="0" y="6858002"/>
                </a:lnTo>
                <a:lnTo>
                  <a:pt x="0" y="2"/>
                </a:lnTo>
                <a:lnTo>
                  <a:pt x="5159896" y="2"/>
                </a:lnTo>
                <a:close/>
              </a:path>
            </a:pathLst>
          </a:cu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113" name="Google Shape;113;p10"/>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4" name="Google Shape;114;p10"/>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5" name="Google Shape;115;p10"/>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116" name="Google Shape;116;p10"/>
          <p:cNvGrpSpPr/>
          <p:nvPr/>
        </p:nvGrpSpPr>
        <p:grpSpPr>
          <a:xfrm>
            <a:off x="471461" y="357506"/>
            <a:ext cx="1154104" cy="459016"/>
            <a:chOff x="911225" y="260350"/>
            <a:chExt cx="4183052" cy="1663705"/>
          </a:xfrm>
        </p:grpSpPr>
        <p:sp>
          <p:nvSpPr>
            <p:cNvPr id="117" name="Google Shape;117;p10"/>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18" name="Google Shape;118;p10"/>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19" name="Google Shape;119;p10"/>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120" name="Google Shape;120;p10"/>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1" name="Google Shape;121;p10"/>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accent2"/>
              </a:buClr>
              <a:buSzPts val="2400"/>
              <a:buFont typeface="Aleo"/>
              <a:buNone/>
              <a:defRPr sz="2400" b="1" i="0" u="none" strike="noStrike" cap="none">
                <a:solidFill>
                  <a:schemeClr val="accent2"/>
                </a:solidFill>
                <a:latin typeface="Aleo"/>
                <a:ea typeface="Aleo"/>
                <a:cs typeface="Aleo"/>
                <a:sym typeface="Aleo"/>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7" name="Google Shape;7;p1"/>
          <p:cNvSpPr txBox="1">
            <a:spLocks noGrp="1"/>
          </p:cNvSpPr>
          <p:nvPr>
            <p:ph type="body" idx="1"/>
          </p:nvPr>
        </p:nvSpPr>
        <p:spPr>
          <a:xfrm>
            <a:off x="356729" y="1329929"/>
            <a:ext cx="8424900" cy="3294600"/>
          </a:xfrm>
          <a:prstGeom prst="rect">
            <a:avLst/>
          </a:prstGeom>
          <a:noFill/>
          <a:ln>
            <a:noFill/>
          </a:ln>
        </p:spPr>
        <p:txBody>
          <a:bodyPr spcFirstLastPara="1" wrap="square" lIns="0" tIns="0" rIns="0" bIns="0" anchor="t" anchorCtr="0">
            <a:noAutofit/>
          </a:bodyPr>
          <a:lstStyle>
            <a:lvl1pPr marL="457200" marR="0" lvl="0"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1pPr>
            <a:lvl2pPr marL="914400" marR="0" lvl="1" indent="-317500" algn="l" rtl="0">
              <a:lnSpc>
                <a:spcPct val="120000"/>
              </a:lnSpc>
              <a:spcBef>
                <a:spcPts val="300"/>
              </a:spcBef>
              <a:spcAft>
                <a:spcPts val="0"/>
              </a:spcAft>
              <a:buClr>
                <a:schemeClr val="accent1"/>
              </a:buClr>
              <a:buSzPts val="1400"/>
              <a:buFont typeface="Lato"/>
              <a:buChar char="–"/>
              <a:defRPr sz="1400" b="0" i="0" u="none" strike="noStrike" cap="none">
                <a:solidFill>
                  <a:schemeClr val="dk1"/>
                </a:solidFill>
                <a:latin typeface="Lato"/>
                <a:ea typeface="Lato"/>
                <a:cs typeface="Lato"/>
                <a:sym typeface="Lato"/>
              </a:defRPr>
            </a:lvl2pPr>
            <a:lvl3pPr marL="1371600" marR="0" lvl="2"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3pPr>
            <a:lvl4pPr marL="1828800" marR="0" lvl="3"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4pPr>
            <a:lvl5pPr marL="2286000" marR="0" lvl="4"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5pPr>
            <a:lvl6pPr marL="2743200" marR="0" lvl="5"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6pPr>
            <a:lvl7pPr marL="3200400" marR="0" lvl="6"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7pPr>
            <a:lvl8pPr marL="3657600" marR="0" lvl="7"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8pPr>
            <a:lvl9pPr marL="4114800" marR="0" lvl="8"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9pPr>
          </a:lstStyle>
          <a:p>
            <a:endParaRPr/>
          </a:p>
        </p:txBody>
      </p:sp>
      <p:sp>
        <p:nvSpPr>
          <p:cNvPr id="8" name="Google Shape;8;p1"/>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100"/>
              <a:buNone/>
              <a:defRPr sz="700" b="0" i="0" u="none" strike="noStrike" cap="none">
                <a:solidFill>
                  <a:schemeClr val="dk2"/>
                </a:solidFill>
                <a:latin typeface="Aleo"/>
                <a:ea typeface="Aleo"/>
                <a:cs typeface="Aleo"/>
                <a:sym typeface="Aleo"/>
              </a:defRPr>
            </a:lvl1pPr>
            <a:lvl2pPr marR="0" lvl="1" algn="l" rtl="0">
              <a:spcBef>
                <a:spcPts val="0"/>
              </a:spcBef>
              <a:spcAft>
                <a:spcPts val="0"/>
              </a:spcAft>
              <a:buSzPts val="1100"/>
              <a:buNone/>
              <a:defRPr sz="1400" b="0" i="0" u="none" strike="noStrike" cap="none">
                <a:solidFill>
                  <a:schemeClr val="dk1"/>
                </a:solidFill>
                <a:latin typeface="Lato"/>
                <a:ea typeface="Lato"/>
                <a:cs typeface="Lato"/>
                <a:sym typeface="Lato"/>
              </a:defRPr>
            </a:lvl2pPr>
            <a:lvl3pPr marR="0" lvl="2" algn="l" rtl="0">
              <a:spcBef>
                <a:spcPts val="0"/>
              </a:spcBef>
              <a:spcAft>
                <a:spcPts val="0"/>
              </a:spcAft>
              <a:buSzPts val="1100"/>
              <a:buNone/>
              <a:defRPr sz="1400" b="0" i="0" u="none" strike="noStrike" cap="none">
                <a:solidFill>
                  <a:schemeClr val="dk1"/>
                </a:solidFill>
                <a:latin typeface="Lato"/>
                <a:ea typeface="Lato"/>
                <a:cs typeface="Lato"/>
                <a:sym typeface="Lato"/>
              </a:defRPr>
            </a:lvl3pPr>
            <a:lvl4pPr marR="0" lvl="3" algn="l" rtl="0">
              <a:spcBef>
                <a:spcPts val="0"/>
              </a:spcBef>
              <a:spcAft>
                <a:spcPts val="0"/>
              </a:spcAft>
              <a:buSzPts val="1100"/>
              <a:buNone/>
              <a:defRPr sz="1400" b="0" i="0" u="none" strike="noStrike" cap="none">
                <a:solidFill>
                  <a:schemeClr val="dk1"/>
                </a:solidFill>
                <a:latin typeface="Lato"/>
                <a:ea typeface="Lato"/>
                <a:cs typeface="Lato"/>
                <a:sym typeface="Lato"/>
              </a:defRPr>
            </a:lvl4pPr>
            <a:lvl5pPr marR="0" lvl="4" algn="l" rtl="0">
              <a:spcBef>
                <a:spcPts val="0"/>
              </a:spcBef>
              <a:spcAft>
                <a:spcPts val="0"/>
              </a:spcAft>
              <a:buSzPts val="1100"/>
              <a:buNone/>
              <a:defRPr sz="1400" b="0" i="0" u="none" strike="noStrike" cap="none">
                <a:solidFill>
                  <a:schemeClr val="dk1"/>
                </a:solidFill>
                <a:latin typeface="Lato"/>
                <a:ea typeface="Lato"/>
                <a:cs typeface="Lato"/>
                <a:sym typeface="Lato"/>
              </a:defRPr>
            </a:lvl5pPr>
            <a:lvl6pPr marR="0" lvl="5" algn="l" rtl="0">
              <a:spcBef>
                <a:spcPts val="0"/>
              </a:spcBef>
              <a:spcAft>
                <a:spcPts val="0"/>
              </a:spcAft>
              <a:buSzPts val="1100"/>
              <a:buNone/>
              <a:defRPr sz="1400" b="0" i="0" u="none" strike="noStrike" cap="none">
                <a:solidFill>
                  <a:schemeClr val="dk1"/>
                </a:solidFill>
                <a:latin typeface="Lato"/>
                <a:ea typeface="Lato"/>
                <a:cs typeface="Lato"/>
                <a:sym typeface="Lato"/>
              </a:defRPr>
            </a:lvl6pPr>
            <a:lvl7pPr marR="0" lvl="6" algn="l" rtl="0">
              <a:spcBef>
                <a:spcPts val="0"/>
              </a:spcBef>
              <a:spcAft>
                <a:spcPts val="0"/>
              </a:spcAft>
              <a:buSzPts val="1100"/>
              <a:buNone/>
              <a:defRPr sz="1400" b="0" i="0" u="none" strike="noStrike" cap="none">
                <a:solidFill>
                  <a:schemeClr val="dk1"/>
                </a:solidFill>
                <a:latin typeface="Lato"/>
                <a:ea typeface="Lato"/>
                <a:cs typeface="Lato"/>
                <a:sym typeface="Lato"/>
              </a:defRPr>
            </a:lvl7pPr>
            <a:lvl8pPr marR="0" lvl="7" algn="l" rtl="0">
              <a:spcBef>
                <a:spcPts val="0"/>
              </a:spcBef>
              <a:spcAft>
                <a:spcPts val="0"/>
              </a:spcAft>
              <a:buSzPts val="1100"/>
              <a:buNone/>
              <a:defRPr sz="1400" b="0" i="0" u="none" strike="noStrike" cap="none">
                <a:solidFill>
                  <a:schemeClr val="dk1"/>
                </a:solidFill>
                <a:latin typeface="Lato"/>
                <a:ea typeface="Lato"/>
                <a:cs typeface="Lato"/>
                <a:sym typeface="Lato"/>
              </a:defRPr>
            </a:lvl8pPr>
            <a:lvl9pPr marR="0" lvl="8" algn="l" rtl="0">
              <a:spcBef>
                <a:spcPts val="0"/>
              </a:spcBef>
              <a:spcAft>
                <a:spcPts val="0"/>
              </a:spcAft>
              <a:buSzPts val="1100"/>
              <a:buNone/>
              <a:defRPr sz="1400" b="0" i="0" u="none" strike="noStrike" cap="none">
                <a:solidFill>
                  <a:schemeClr val="dk1"/>
                </a:solidFill>
                <a:latin typeface="Lato"/>
                <a:ea typeface="Lato"/>
                <a:cs typeface="Lato"/>
                <a:sym typeface="Lato"/>
              </a:defRPr>
            </a:lvl9pPr>
          </a:lstStyle>
          <a:p>
            <a:endParaRPr/>
          </a:p>
        </p:txBody>
      </p:sp>
      <p:sp>
        <p:nvSpPr>
          <p:cNvPr id="9" name="Google Shape;9;p1"/>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100"/>
              <a:buNone/>
              <a:defRPr sz="700" b="0" i="0" u="none" strike="noStrike" cap="none">
                <a:solidFill>
                  <a:schemeClr val="dk2"/>
                </a:solidFill>
                <a:latin typeface="Aleo"/>
                <a:ea typeface="Aleo"/>
                <a:cs typeface="Aleo"/>
                <a:sym typeface="Aleo"/>
              </a:defRPr>
            </a:lvl1pPr>
            <a:lvl2pPr marR="0" lvl="1" algn="l" rtl="0">
              <a:spcBef>
                <a:spcPts val="0"/>
              </a:spcBef>
              <a:spcAft>
                <a:spcPts val="0"/>
              </a:spcAft>
              <a:buSzPts val="1100"/>
              <a:buNone/>
              <a:defRPr sz="1400" b="0" i="0" u="none" strike="noStrike" cap="none">
                <a:solidFill>
                  <a:schemeClr val="dk1"/>
                </a:solidFill>
                <a:latin typeface="Lato"/>
                <a:ea typeface="Lato"/>
                <a:cs typeface="Lato"/>
                <a:sym typeface="Lato"/>
              </a:defRPr>
            </a:lvl2pPr>
            <a:lvl3pPr marR="0" lvl="2" algn="l" rtl="0">
              <a:spcBef>
                <a:spcPts val="0"/>
              </a:spcBef>
              <a:spcAft>
                <a:spcPts val="0"/>
              </a:spcAft>
              <a:buSzPts val="1100"/>
              <a:buNone/>
              <a:defRPr sz="1400" b="0" i="0" u="none" strike="noStrike" cap="none">
                <a:solidFill>
                  <a:schemeClr val="dk1"/>
                </a:solidFill>
                <a:latin typeface="Lato"/>
                <a:ea typeface="Lato"/>
                <a:cs typeface="Lato"/>
                <a:sym typeface="Lato"/>
              </a:defRPr>
            </a:lvl3pPr>
            <a:lvl4pPr marR="0" lvl="3" algn="l" rtl="0">
              <a:spcBef>
                <a:spcPts val="0"/>
              </a:spcBef>
              <a:spcAft>
                <a:spcPts val="0"/>
              </a:spcAft>
              <a:buSzPts val="1100"/>
              <a:buNone/>
              <a:defRPr sz="1400" b="0" i="0" u="none" strike="noStrike" cap="none">
                <a:solidFill>
                  <a:schemeClr val="dk1"/>
                </a:solidFill>
                <a:latin typeface="Lato"/>
                <a:ea typeface="Lato"/>
                <a:cs typeface="Lato"/>
                <a:sym typeface="Lato"/>
              </a:defRPr>
            </a:lvl4pPr>
            <a:lvl5pPr marR="0" lvl="4" algn="l" rtl="0">
              <a:spcBef>
                <a:spcPts val="0"/>
              </a:spcBef>
              <a:spcAft>
                <a:spcPts val="0"/>
              </a:spcAft>
              <a:buSzPts val="1100"/>
              <a:buNone/>
              <a:defRPr sz="1400" b="0" i="0" u="none" strike="noStrike" cap="none">
                <a:solidFill>
                  <a:schemeClr val="dk1"/>
                </a:solidFill>
                <a:latin typeface="Lato"/>
                <a:ea typeface="Lato"/>
                <a:cs typeface="Lato"/>
                <a:sym typeface="Lato"/>
              </a:defRPr>
            </a:lvl5pPr>
            <a:lvl6pPr marR="0" lvl="5" algn="l" rtl="0">
              <a:spcBef>
                <a:spcPts val="0"/>
              </a:spcBef>
              <a:spcAft>
                <a:spcPts val="0"/>
              </a:spcAft>
              <a:buSzPts val="1100"/>
              <a:buNone/>
              <a:defRPr sz="1400" b="0" i="0" u="none" strike="noStrike" cap="none">
                <a:solidFill>
                  <a:schemeClr val="dk1"/>
                </a:solidFill>
                <a:latin typeface="Lato"/>
                <a:ea typeface="Lato"/>
                <a:cs typeface="Lato"/>
                <a:sym typeface="Lato"/>
              </a:defRPr>
            </a:lvl6pPr>
            <a:lvl7pPr marR="0" lvl="6" algn="l" rtl="0">
              <a:spcBef>
                <a:spcPts val="0"/>
              </a:spcBef>
              <a:spcAft>
                <a:spcPts val="0"/>
              </a:spcAft>
              <a:buSzPts val="1100"/>
              <a:buNone/>
              <a:defRPr sz="1400" b="0" i="0" u="none" strike="noStrike" cap="none">
                <a:solidFill>
                  <a:schemeClr val="dk1"/>
                </a:solidFill>
                <a:latin typeface="Lato"/>
                <a:ea typeface="Lato"/>
                <a:cs typeface="Lato"/>
                <a:sym typeface="Lato"/>
              </a:defRPr>
            </a:lvl7pPr>
            <a:lvl8pPr marR="0" lvl="7" algn="l" rtl="0">
              <a:spcBef>
                <a:spcPts val="0"/>
              </a:spcBef>
              <a:spcAft>
                <a:spcPts val="0"/>
              </a:spcAft>
              <a:buSzPts val="1100"/>
              <a:buNone/>
              <a:defRPr sz="1400" b="0" i="0" u="none" strike="noStrike" cap="none">
                <a:solidFill>
                  <a:schemeClr val="dk1"/>
                </a:solidFill>
                <a:latin typeface="Lato"/>
                <a:ea typeface="Lato"/>
                <a:cs typeface="Lato"/>
                <a:sym typeface="Lato"/>
              </a:defRPr>
            </a:lvl8pPr>
            <a:lvl9pPr marR="0" lvl="8" algn="l" rtl="0">
              <a:spcBef>
                <a:spcPts val="0"/>
              </a:spcBef>
              <a:spcAft>
                <a:spcPts val="0"/>
              </a:spcAft>
              <a:buSzPts val="1100"/>
              <a:buNone/>
              <a:defRPr sz="1400" b="0" i="0" u="none" strike="noStrike" cap="none">
                <a:solidFill>
                  <a:schemeClr val="dk1"/>
                </a:solidFill>
                <a:latin typeface="Lato"/>
                <a:ea typeface="Lato"/>
                <a:cs typeface="Lato"/>
                <a:sym typeface="Lato"/>
              </a:defRPr>
            </a:lvl9pPr>
          </a:lstStyle>
          <a:p>
            <a:endParaRPr/>
          </a:p>
        </p:txBody>
      </p:sp>
      <p:sp>
        <p:nvSpPr>
          <p:cNvPr id="10" name="Google Shape;10;p1"/>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700" b="0" i="0" u="none" strike="noStrike" cap="none">
                <a:solidFill>
                  <a:schemeClr val="dk2"/>
                </a:solidFill>
                <a:latin typeface="Aleo"/>
                <a:ea typeface="Aleo"/>
                <a:cs typeface="Aleo"/>
                <a:sym typeface="Aleo"/>
              </a:defRPr>
            </a:lvl1pPr>
            <a:lvl2pPr marL="0" marR="0" lvl="1" indent="0" algn="r" rtl="0">
              <a:spcBef>
                <a:spcPts val="0"/>
              </a:spcBef>
              <a:buNone/>
              <a:defRPr sz="700" b="0" i="0" u="none" strike="noStrike" cap="none">
                <a:solidFill>
                  <a:schemeClr val="dk2"/>
                </a:solidFill>
                <a:latin typeface="Aleo"/>
                <a:ea typeface="Aleo"/>
                <a:cs typeface="Aleo"/>
                <a:sym typeface="Aleo"/>
              </a:defRPr>
            </a:lvl2pPr>
            <a:lvl3pPr marL="0" marR="0" lvl="2" indent="0" algn="r" rtl="0">
              <a:spcBef>
                <a:spcPts val="0"/>
              </a:spcBef>
              <a:buNone/>
              <a:defRPr sz="700" b="0" i="0" u="none" strike="noStrike" cap="none">
                <a:solidFill>
                  <a:schemeClr val="dk2"/>
                </a:solidFill>
                <a:latin typeface="Aleo"/>
                <a:ea typeface="Aleo"/>
                <a:cs typeface="Aleo"/>
                <a:sym typeface="Aleo"/>
              </a:defRPr>
            </a:lvl3pPr>
            <a:lvl4pPr marL="0" marR="0" lvl="3" indent="0" algn="r" rtl="0">
              <a:spcBef>
                <a:spcPts val="0"/>
              </a:spcBef>
              <a:buNone/>
              <a:defRPr sz="700" b="0" i="0" u="none" strike="noStrike" cap="none">
                <a:solidFill>
                  <a:schemeClr val="dk2"/>
                </a:solidFill>
                <a:latin typeface="Aleo"/>
                <a:ea typeface="Aleo"/>
                <a:cs typeface="Aleo"/>
                <a:sym typeface="Aleo"/>
              </a:defRPr>
            </a:lvl4pPr>
            <a:lvl5pPr marL="0" marR="0" lvl="4" indent="0" algn="r" rtl="0">
              <a:spcBef>
                <a:spcPts val="0"/>
              </a:spcBef>
              <a:buNone/>
              <a:defRPr sz="700" b="0" i="0" u="none" strike="noStrike" cap="none">
                <a:solidFill>
                  <a:schemeClr val="dk2"/>
                </a:solidFill>
                <a:latin typeface="Aleo"/>
                <a:ea typeface="Aleo"/>
                <a:cs typeface="Aleo"/>
                <a:sym typeface="Aleo"/>
              </a:defRPr>
            </a:lvl5pPr>
            <a:lvl6pPr marL="0" marR="0" lvl="5" indent="0" algn="r" rtl="0">
              <a:spcBef>
                <a:spcPts val="0"/>
              </a:spcBef>
              <a:buNone/>
              <a:defRPr sz="700" b="0" i="0" u="none" strike="noStrike" cap="none">
                <a:solidFill>
                  <a:schemeClr val="dk2"/>
                </a:solidFill>
                <a:latin typeface="Aleo"/>
                <a:ea typeface="Aleo"/>
                <a:cs typeface="Aleo"/>
                <a:sym typeface="Aleo"/>
              </a:defRPr>
            </a:lvl6pPr>
            <a:lvl7pPr marL="0" marR="0" lvl="6" indent="0" algn="r" rtl="0">
              <a:spcBef>
                <a:spcPts val="0"/>
              </a:spcBef>
              <a:buNone/>
              <a:defRPr sz="700" b="0" i="0" u="none" strike="noStrike" cap="none">
                <a:solidFill>
                  <a:schemeClr val="dk2"/>
                </a:solidFill>
                <a:latin typeface="Aleo"/>
                <a:ea typeface="Aleo"/>
                <a:cs typeface="Aleo"/>
                <a:sym typeface="Aleo"/>
              </a:defRPr>
            </a:lvl7pPr>
            <a:lvl8pPr marL="0" marR="0" lvl="7" indent="0" algn="r" rtl="0">
              <a:spcBef>
                <a:spcPts val="0"/>
              </a:spcBef>
              <a:buNone/>
              <a:defRPr sz="700" b="0" i="0" u="none" strike="noStrike" cap="none">
                <a:solidFill>
                  <a:schemeClr val="dk2"/>
                </a:solidFill>
                <a:latin typeface="Aleo"/>
                <a:ea typeface="Aleo"/>
                <a:cs typeface="Aleo"/>
                <a:sym typeface="Aleo"/>
              </a:defRPr>
            </a:lvl8pPr>
            <a:lvl9pPr marL="0" marR="0" lvl="8" indent="0" algn="r" rtl="0">
              <a:spcBef>
                <a:spcPts val="0"/>
              </a:spcBef>
              <a:buNone/>
              <a:defRPr sz="700" b="0" i="0" u="none" strike="noStrike" cap="none">
                <a:solidFill>
                  <a:schemeClr val="dk2"/>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
          <p:cNvSpPr/>
          <p:nvPr/>
        </p:nvSpPr>
        <p:spPr>
          <a:xfrm>
            <a:off x="0" y="5002020"/>
            <a:ext cx="9144000" cy="141600"/>
          </a:xfrm>
          <a:prstGeom prst="rect">
            <a:avLst/>
          </a:prstGeom>
          <a:solidFill>
            <a:schemeClr val="dk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Lato"/>
              <a:ea typeface="Lato"/>
              <a:cs typeface="Lato"/>
              <a:sym typeface="Lato"/>
            </a:endParaRPr>
          </a:p>
        </p:txBody>
      </p:sp>
      <p:grpSp>
        <p:nvGrpSpPr>
          <p:cNvPr id="12" name="Google Shape;12;p1"/>
          <p:cNvGrpSpPr/>
          <p:nvPr/>
        </p:nvGrpSpPr>
        <p:grpSpPr>
          <a:xfrm>
            <a:off x="359722" y="66"/>
            <a:ext cx="432030" cy="951676"/>
            <a:chOff x="5372826" y="1844824"/>
            <a:chExt cx="1457100" cy="3209700"/>
          </a:xfrm>
        </p:grpSpPr>
        <p:sp>
          <p:nvSpPr>
            <p:cNvPr id="13" name="Google Shape;13;p1"/>
            <p:cNvSpPr/>
            <p:nvPr/>
          </p:nvSpPr>
          <p:spPr>
            <a:xfrm>
              <a:off x="5372826" y="1844824"/>
              <a:ext cx="1457100" cy="32097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Lato"/>
                <a:ea typeface="Lato"/>
                <a:cs typeface="Lato"/>
                <a:sym typeface="Lato"/>
              </a:endParaRPr>
            </a:p>
          </p:txBody>
        </p:sp>
        <p:sp>
          <p:nvSpPr>
            <p:cNvPr id="14" name="Google Shape;14;p1"/>
            <p:cNvSpPr/>
            <p:nvPr/>
          </p:nvSpPr>
          <p:spPr>
            <a:xfrm>
              <a:off x="5760666" y="3050717"/>
              <a:ext cx="681407" cy="1548241"/>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15" name="Google Shape;15;p1"/>
          <p:cNvSpPr/>
          <p:nvPr/>
        </p:nvSpPr>
        <p:spPr>
          <a:xfrm rot="10800000">
            <a:off x="6583500" y="-25"/>
            <a:ext cx="2560500" cy="2239200"/>
          </a:xfrm>
          <a:prstGeom prst="rtTriangl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highlight>
                <a:schemeClr val="dk2"/>
              </a:highlight>
              <a:latin typeface="Lato"/>
              <a:ea typeface="Lato"/>
              <a:cs typeface="Lato"/>
              <a:sym typeface="Lato"/>
            </a:endParaRPr>
          </a:p>
        </p:txBody>
      </p:sp>
      <p:pic>
        <p:nvPicPr>
          <p:cNvPr id="16" name="Google Shape;16;p1"/>
          <p:cNvPicPr preferRelativeResize="0"/>
          <p:nvPr/>
        </p:nvPicPr>
        <p:blipFill>
          <a:blip r:embed="rId39">
            <a:alphaModFix/>
          </a:blip>
          <a:stretch>
            <a:fillRect/>
          </a:stretch>
        </p:blipFill>
        <p:spPr>
          <a:xfrm>
            <a:off x="8051775" y="206275"/>
            <a:ext cx="847725" cy="88582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Lst>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hyperlink" Target="https://www.jyu.fi/en/accessibility-specification#toc-content-that-is-not-yet-accessible" TargetMode="External"/><Relationship Id="rId3" Type="http://schemas.openxmlformats.org/officeDocument/2006/relationships/hyperlink" Target="https://www.saavutettavuusvaatimukset.fi/en" TargetMode="External"/><Relationship Id="rId7" Type="http://schemas.openxmlformats.org/officeDocument/2006/relationships/hyperlink" Target="https://www.w3.org/TR/WCAG2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sales.sfs.fi/en/index/tuotteet/SFS/CEN/ID2/3/1333758.html.stx" TargetMode="External"/><Relationship Id="rId5" Type="http://schemas.openxmlformats.org/officeDocument/2006/relationships/hyperlink" Target="https://eur-lex.europa.eu/legal-content/EN/TXT/?uri=CELEX%3A32016L2102" TargetMode="External"/><Relationship Id="rId4" Type="http://schemas.openxmlformats.org/officeDocument/2006/relationships/hyperlink" Target="https://www.saavutettavuusvaatimukset.fi/en/requirements-act-provision-digital-services/requirements-act-provision-digital-services" TargetMode="Externa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hyperlink" Target="https://www.saavutettavuusvaatimukset.fi/en/requirements-act-provision-digital-services/wcag-21-legal-requirements?toggle=2.1.1%20Keyboard%20A&amp;toggle=1.2.6%20Sign%20Language%20%28Prerecorded%29%20AAA&amp;toggle=1.2.4%20Captions%20%28Live%29%20AA"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hyperlink" Target="https://www.jyu.fi/en/accessibility-specification"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hyperlink" Target="https://jyx.jyu.fi/jyx/Content/saavutettavuus" TargetMode="External"/><Relationship Id="rId7"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www.jyu.fi/en/for-students/instructions-for-bachelors-and-masters-students/thesis-guide/accessibility-of-theses-and-online-publication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hyperlink" Target="https://www.jyu.fi/en/about-us/introduction-and-key-figures" TargetMode="External"/><Relationship Id="rId3" Type="http://schemas.openxmlformats.org/officeDocument/2006/relationships/hyperlink" Target="https://moodle.com/products/lms/" TargetMode="External"/><Relationship Id="rId7" Type="http://schemas.openxmlformats.org/officeDocument/2006/relationships/hyperlink" Target="https://www.jyu.fi/en/university-services/digital-service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converis.jyu.fi/converis/portal/overview?lang=en_GB" TargetMode="External"/><Relationship Id="rId5" Type="http://schemas.openxmlformats.org/officeDocument/2006/relationships/hyperlink" Target="https://jyx.jyu.fi/jyx/" TargetMode="External"/><Relationship Id="rId4" Type="http://schemas.openxmlformats.org/officeDocument/2006/relationships/hyperlink" Target="https://www.funidata.fi/en/services/sisu" TargetMode="External"/><Relationship Id="rId9"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flinga.fi" TargetMode="External"/><Relationship Id="rId4" Type="http://schemas.openxmlformats.org/officeDocument/2006/relationships/hyperlink" Target="https://flinga.fi/s/FKYXS5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flinga.fi/s/FKYXS5L"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www.jyu.fi/en/about-us/organisation-and-management/regulations-and-principles/equality-and-diversity" TargetMode="External"/><Relationship Id="rId5" Type="http://schemas.openxmlformats.org/officeDocument/2006/relationships/hyperlink" Target="https://tech.blog.jyu.fi/2020/05/vasara-2013-an-open-source-mashup-for-business-process-digitalization/" TargetMode="External"/><Relationship Id="rId4" Type="http://schemas.openxmlformats.org/officeDocument/2006/relationships/hyperlink" Target="https://www.jyu.fi/en/for-students/instructions-for-bachelors-and-masters-students/study-planning-and-counselling/accessibility-and-individual-service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7"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hyperlink" Target="mailto:kati.clements@jyu.fi" TargetMode="External"/><Relationship Id="rId4" Type="http://schemas.openxmlformats.org/officeDocument/2006/relationships/hyperlink" Target="mailto:saana.s.s.mehtala@jyu.f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jyu.fi/en/file/the-equality-non-discrimination-and-accessibility-plan-of-the-university-of-jyvaskyla-2025-202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s://www.jyu.fi/fi/file/saavutettava-opiskelu-jyvasktlan-yliopistossa-paato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s://designforall.org/" TargetMode="External"/><Relationship Id="rId4" Type="http://schemas.openxmlformats.org/officeDocument/2006/relationships/hyperlink" Target="https://www.jyu.fi/en/about-us/organisation-and-management/regulations-and-principles/equality-and-diversity"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jyu.fi/en/research/research-data-management/guide/opening-research-dat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s://www.jyu.fi/en/data-privacy/the-jyx-repository-of-the-university-of-jyvaskyla-privacy-notice" TargetMode="External"/><Relationship Id="rId4" Type="http://schemas.openxmlformats.org/officeDocument/2006/relationships/hyperlink" Target="https://jyx.jyu.fi/jyx/"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39"/>
          <p:cNvSpPr txBox="1">
            <a:spLocks noGrp="1"/>
          </p:cNvSpPr>
          <p:nvPr>
            <p:ph type="ctrTitle"/>
          </p:nvPr>
        </p:nvSpPr>
        <p:spPr>
          <a:xfrm>
            <a:off x="2245200" y="2068404"/>
            <a:ext cx="4653600" cy="1499100"/>
          </a:xfrm>
          <a:prstGeom prst="rect">
            <a:avLst/>
          </a:prstGeom>
          <a:noFill/>
          <a:ln>
            <a:noFill/>
          </a:ln>
        </p:spPr>
        <p:txBody>
          <a:bodyPr spcFirstLastPara="1" wrap="square" lIns="0" tIns="0" rIns="0" bIns="0" anchor="ctr" anchorCtr="0">
            <a:noAutofit/>
          </a:bodyPr>
          <a:lstStyle/>
          <a:p>
            <a:pPr marL="0" lvl="0" indent="0" algn="ctr" rtl="0">
              <a:lnSpc>
                <a:spcPct val="90000"/>
              </a:lnSpc>
              <a:spcBef>
                <a:spcPts val="0"/>
              </a:spcBef>
              <a:spcAft>
                <a:spcPts val="0"/>
              </a:spcAft>
              <a:buClr>
                <a:schemeClr val="lt1"/>
              </a:buClr>
              <a:buSzPts val="3000"/>
              <a:buFont typeface="Aleo"/>
              <a:buNone/>
            </a:pPr>
            <a:r>
              <a:rPr lang="en-GB"/>
              <a:t>Metadata, Open Access, and Research Visibility in Inclusive Education</a:t>
            </a:r>
            <a:endParaRPr sz="1700" b="0" i="1"/>
          </a:p>
        </p:txBody>
      </p:sp>
      <p:sp>
        <p:nvSpPr>
          <p:cNvPr id="389" name="Google Shape;389;p39"/>
          <p:cNvSpPr txBox="1">
            <a:spLocks noGrp="1"/>
          </p:cNvSpPr>
          <p:nvPr>
            <p:ph type="subTitle" idx="1"/>
          </p:nvPr>
        </p:nvSpPr>
        <p:spPr>
          <a:xfrm>
            <a:off x="5694850" y="4279075"/>
            <a:ext cx="3171000" cy="482100"/>
          </a:xfrm>
          <a:prstGeom prst="rect">
            <a:avLst/>
          </a:prstGeom>
          <a:noFill/>
          <a:ln>
            <a:noFill/>
          </a:ln>
        </p:spPr>
        <p:txBody>
          <a:bodyPr spcFirstLastPara="1" wrap="square" lIns="0" tIns="0" rIns="0" bIns="0" anchor="t" anchorCtr="0">
            <a:noAutofit/>
          </a:bodyPr>
          <a:lstStyle/>
          <a:p>
            <a:pPr marL="0" lvl="0" indent="0" algn="r" rtl="0">
              <a:lnSpc>
                <a:spcPct val="120000"/>
              </a:lnSpc>
              <a:spcBef>
                <a:spcPts val="300"/>
              </a:spcBef>
              <a:spcAft>
                <a:spcPts val="0"/>
              </a:spcAft>
              <a:buClr>
                <a:schemeClr val="dk1"/>
              </a:buClr>
              <a:buSzPts val="1100"/>
              <a:buFont typeface="Arial"/>
              <a:buNone/>
            </a:pPr>
            <a:r>
              <a:rPr lang="en-GB"/>
              <a:t>Dr. Saana Mehtälä</a:t>
            </a:r>
            <a:endParaRPr/>
          </a:p>
          <a:p>
            <a:pPr marL="0" lvl="0" indent="0" algn="r" rtl="0">
              <a:lnSpc>
                <a:spcPct val="120000"/>
              </a:lnSpc>
              <a:spcBef>
                <a:spcPts val="300"/>
              </a:spcBef>
              <a:spcAft>
                <a:spcPts val="0"/>
              </a:spcAft>
              <a:buClr>
                <a:schemeClr val="dk1"/>
              </a:buClr>
              <a:buSzPts val="1100"/>
              <a:buFont typeface="Arial"/>
              <a:buNone/>
            </a:pPr>
            <a:r>
              <a:rPr lang="en-GB"/>
              <a:t>Dr. Kati Clements</a:t>
            </a:r>
            <a:endParaRPr/>
          </a:p>
        </p:txBody>
      </p:sp>
      <p:sp>
        <p:nvSpPr>
          <p:cNvPr id="390" name="Google Shape;390;p39"/>
          <p:cNvSpPr txBox="1">
            <a:spLocks noGrp="1"/>
          </p:cNvSpPr>
          <p:nvPr>
            <p:ph type="dt" idx="10"/>
          </p:nvPr>
        </p:nvSpPr>
        <p:spPr>
          <a:xfrm>
            <a:off x="5818766" y="3589497"/>
            <a:ext cx="526500" cy="1218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r>
              <a:rPr lang="en-GB"/>
              <a:t>23.6.2022</a:t>
            </a:r>
            <a:endParaRPr/>
          </a:p>
        </p:txBody>
      </p:sp>
      <p:sp>
        <p:nvSpPr>
          <p:cNvPr id="391" name="Google Shape;391;p39"/>
          <p:cNvSpPr txBox="1">
            <a:spLocks noGrp="1"/>
          </p:cNvSpPr>
          <p:nvPr>
            <p:ph type="sldNum" idx="12"/>
          </p:nvPr>
        </p:nvSpPr>
        <p:spPr>
          <a:xfrm>
            <a:off x="6345324" y="3589622"/>
            <a:ext cx="243000" cy="1215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GB"/>
              <a:t>1</a:t>
            </a:fld>
            <a:endParaRPr/>
          </a:p>
        </p:txBody>
      </p:sp>
      <p:sp>
        <p:nvSpPr>
          <p:cNvPr id="392" name="Google Shape;392;p39" descr="ECIS 2022"/>
          <p:cNvSpPr/>
          <p:nvPr/>
        </p:nvSpPr>
        <p:spPr>
          <a:xfrm>
            <a:off x="6570222" y="1544324"/>
            <a:ext cx="866700" cy="8667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pic>
        <p:nvPicPr>
          <p:cNvPr id="393" name="Google Shape;393;p39"/>
          <p:cNvPicPr preferRelativeResize="0"/>
          <p:nvPr/>
        </p:nvPicPr>
        <p:blipFill>
          <a:blip r:embed="rId3">
            <a:alphaModFix/>
          </a:blip>
          <a:stretch>
            <a:fillRect/>
          </a:stretch>
        </p:blipFill>
        <p:spPr>
          <a:xfrm>
            <a:off x="8018125" y="213000"/>
            <a:ext cx="847725" cy="885825"/>
          </a:xfrm>
          <a:prstGeom prst="rect">
            <a:avLst/>
          </a:prstGeom>
          <a:noFill/>
          <a:ln>
            <a:noFill/>
          </a:ln>
        </p:spPr>
      </p:pic>
      <p:sp>
        <p:nvSpPr>
          <p:cNvPr id="394" name="Google Shape;394;p39"/>
          <p:cNvSpPr txBox="1">
            <a:spLocks noGrp="1"/>
          </p:cNvSpPr>
          <p:nvPr>
            <p:ph type="subTitle" idx="1"/>
          </p:nvPr>
        </p:nvSpPr>
        <p:spPr>
          <a:xfrm>
            <a:off x="301975" y="4354375"/>
            <a:ext cx="4269900" cy="4821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300"/>
              </a:spcBef>
              <a:spcAft>
                <a:spcPts val="0"/>
              </a:spcAft>
              <a:buClr>
                <a:schemeClr val="dk1"/>
              </a:buClr>
              <a:buSzPts val="1100"/>
              <a:buFont typeface="Arial"/>
              <a:buNone/>
            </a:pPr>
            <a:r>
              <a:rPr lang="en-GB" i="1"/>
              <a:t>WP4 – Building Human Resources Capacity</a:t>
            </a:r>
            <a:endParaRPr i="1"/>
          </a:p>
          <a:p>
            <a:pPr marL="0" lvl="0" indent="0" algn="l" rtl="0">
              <a:lnSpc>
                <a:spcPct val="120000"/>
              </a:lnSpc>
              <a:spcBef>
                <a:spcPts val="300"/>
              </a:spcBef>
              <a:spcAft>
                <a:spcPts val="0"/>
              </a:spcAft>
              <a:buClr>
                <a:schemeClr val="dk1"/>
              </a:buClr>
              <a:buSzPts val="1100"/>
              <a:buFont typeface="Arial"/>
              <a:buNone/>
            </a:pPr>
            <a:r>
              <a:rPr lang="en-GB" i="1"/>
              <a:t>Regular workshop on research activities, WS 24.11.2025</a:t>
            </a:r>
            <a:endParaRPr i="1"/>
          </a:p>
        </p:txBody>
      </p:sp>
      <p:pic>
        <p:nvPicPr>
          <p:cNvPr id="395" name="Google Shape;395;p39"/>
          <p:cNvPicPr preferRelativeResize="0"/>
          <p:nvPr/>
        </p:nvPicPr>
        <p:blipFill>
          <a:blip r:embed="rId4">
            <a:alphaModFix/>
          </a:blip>
          <a:stretch>
            <a:fillRect/>
          </a:stretch>
        </p:blipFill>
        <p:spPr>
          <a:xfrm>
            <a:off x="179138" y="213002"/>
            <a:ext cx="2773023" cy="6188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48"/>
          <p:cNvSpPr txBox="1">
            <a:spLocks noGrp="1"/>
          </p:cNvSpPr>
          <p:nvPr>
            <p:ph type="body" idx="1"/>
          </p:nvPr>
        </p:nvSpPr>
        <p:spPr>
          <a:xfrm>
            <a:off x="2571775" y="1010500"/>
            <a:ext cx="4736100" cy="3452700"/>
          </a:xfrm>
          <a:prstGeom prst="rect">
            <a:avLst/>
          </a:prstGeom>
        </p:spPr>
        <p:txBody>
          <a:bodyPr spcFirstLastPara="1" wrap="square" lIns="0" tIns="0" rIns="0" bIns="0" anchor="t" anchorCtr="0">
            <a:noAutofit/>
          </a:bodyPr>
          <a:lstStyle/>
          <a:p>
            <a:pPr marL="457200" lvl="0" indent="-285750" algn="l" rtl="0">
              <a:spcBef>
                <a:spcPts val="300"/>
              </a:spcBef>
              <a:spcAft>
                <a:spcPts val="0"/>
              </a:spcAft>
              <a:buSzPts val="900"/>
              <a:buChar char="●"/>
            </a:pPr>
            <a:r>
              <a:rPr lang="en-GB" sz="900" b="1"/>
              <a:t>In Finland</a:t>
            </a:r>
            <a:r>
              <a:rPr lang="en-GB" sz="900"/>
              <a:t>, Traficom is the authority that enforces compliance with </a:t>
            </a:r>
            <a:r>
              <a:rPr lang="en-GB" sz="900" u="sng">
                <a:solidFill>
                  <a:schemeClr val="hlink"/>
                </a:solidFill>
                <a:hlinkClick r:id="rId3"/>
              </a:rPr>
              <a:t>web accessibility</a:t>
            </a:r>
            <a:endParaRPr sz="900"/>
          </a:p>
          <a:p>
            <a:pPr marL="914400" lvl="1" indent="-285750" algn="l" rtl="0">
              <a:spcBef>
                <a:spcPts val="0"/>
              </a:spcBef>
              <a:spcAft>
                <a:spcPts val="0"/>
              </a:spcAft>
              <a:buSzPts val="900"/>
              <a:buChar char="○"/>
            </a:pPr>
            <a:r>
              <a:rPr lang="en-GB" sz="900"/>
              <a:t>The aim is to “</a:t>
            </a:r>
            <a:r>
              <a:rPr lang="en-GB" sz="900" i="1"/>
              <a:t>improve everyone’s possibilities to use digital services on an equal basis</a:t>
            </a:r>
            <a:r>
              <a:rPr lang="en-GB" sz="900"/>
              <a:t>”</a:t>
            </a:r>
            <a:endParaRPr sz="900"/>
          </a:p>
          <a:p>
            <a:pPr marL="914400" lvl="1" indent="-285750" algn="l" rtl="0">
              <a:spcBef>
                <a:spcPts val="0"/>
              </a:spcBef>
              <a:spcAft>
                <a:spcPts val="0"/>
              </a:spcAft>
              <a:buSzPts val="900"/>
              <a:buChar char="○"/>
            </a:pPr>
            <a:r>
              <a:rPr lang="en-GB" sz="900" u="sng">
                <a:solidFill>
                  <a:schemeClr val="hlink"/>
                </a:solidFill>
                <a:hlinkClick r:id="rId4"/>
              </a:rPr>
              <a:t>The Act on the Provision of Digital Services</a:t>
            </a:r>
            <a:r>
              <a:rPr lang="en-GB" sz="900"/>
              <a:t> outlines accessibility requirements and obligations that need to be met by public sector organizations </a:t>
            </a:r>
            <a:endParaRPr sz="900"/>
          </a:p>
          <a:p>
            <a:pPr marL="1371600" lvl="2" indent="-285750" algn="l" rtl="0">
              <a:spcBef>
                <a:spcPts val="0"/>
              </a:spcBef>
              <a:spcAft>
                <a:spcPts val="0"/>
              </a:spcAft>
              <a:buSzPts val="900"/>
              <a:buChar char="■"/>
            </a:pPr>
            <a:r>
              <a:rPr lang="en-GB" sz="900"/>
              <a:t>Based on </a:t>
            </a:r>
            <a:r>
              <a:rPr lang="en-GB" sz="900" u="sng">
                <a:solidFill>
                  <a:schemeClr val="hlink"/>
                </a:solidFill>
                <a:hlinkClick r:id="rId5"/>
              </a:rPr>
              <a:t>EU’s accessibility directive</a:t>
            </a:r>
            <a:r>
              <a:rPr lang="en-GB" sz="900"/>
              <a:t> and the UN Convention on the Rights of Persons with Disabilities</a:t>
            </a:r>
            <a:endParaRPr sz="900"/>
          </a:p>
          <a:p>
            <a:pPr marL="1371600" lvl="2" indent="-285750" algn="l" rtl="0">
              <a:spcBef>
                <a:spcPts val="0"/>
              </a:spcBef>
              <a:spcAft>
                <a:spcPts val="0"/>
              </a:spcAft>
              <a:buSzPts val="900"/>
              <a:buChar char="■"/>
            </a:pPr>
            <a:r>
              <a:rPr lang="en-GB" sz="900"/>
              <a:t>In short,</a:t>
            </a:r>
            <a:endParaRPr sz="900"/>
          </a:p>
          <a:p>
            <a:pPr marL="1828800" lvl="0" indent="-285750" algn="l" rtl="0">
              <a:spcBef>
                <a:spcPts val="0"/>
              </a:spcBef>
              <a:spcAft>
                <a:spcPts val="0"/>
              </a:spcAft>
              <a:buSzPts val="900"/>
              <a:buAutoNum type="arabicParenR"/>
            </a:pPr>
            <a:r>
              <a:rPr lang="en-GB" sz="900"/>
              <a:t>Digital services and contents must meet relevant technical accessibility requirements (outlined in </a:t>
            </a:r>
            <a:r>
              <a:rPr lang="en-GB" sz="900" u="sng">
                <a:solidFill>
                  <a:schemeClr val="hlink"/>
                </a:solidFill>
                <a:hlinkClick r:id="rId6"/>
              </a:rPr>
              <a:t>European standard EN 301 549</a:t>
            </a:r>
            <a:r>
              <a:rPr lang="en-GB" sz="900"/>
              <a:t> and </a:t>
            </a:r>
            <a:r>
              <a:rPr lang="en-GB" sz="900" u="sng">
                <a:solidFill>
                  <a:schemeClr val="hlink"/>
                </a:solidFill>
                <a:hlinkClick r:id="rId7"/>
              </a:rPr>
              <a:t>WCAG</a:t>
            </a:r>
            <a:r>
              <a:rPr lang="en-GB" sz="900"/>
              <a:t> [Web Content Accessibility Guidelines])</a:t>
            </a:r>
            <a:endParaRPr sz="900"/>
          </a:p>
          <a:p>
            <a:pPr marL="1828800" lvl="0" indent="-285750" algn="l" rtl="0">
              <a:spcBef>
                <a:spcPts val="0"/>
              </a:spcBef>
              <a:spcAft>
                <a:spcPts val="0"/>
              </a:spcAft>
              <a:buSzPts val="900"/>
              <a:buAutoNum type="arabicParenR"/>
            </a:pPr>
            <a:r>
              <a:rPr lang="en-GB" sz="900"/>
              <a:t>State of accessibility and shortcomings must be evaluated and presented in the accessibility statement (see e.g. </a:t>
            </a:r>
            <a:r>
              <a:rPr lang="en-GB" sz="900" u="sng">
                <a:solidFill>
                  <a:schemeClr val="hlink"/>
                </a:solidFill>
                <a:hlinkClick r:id="rId8"/>
              </a:rPr>
              <a:t>JYU website</a:t>
            </a:r>
            <a:r>
              <a:rPr lang="en-GB" sz="900"/>
              <a:t>)</a:t>
            </a:r>
            <a:endParaRPr sz="900"/>
          </a:p>
          <a:p>
            <a:pPr marL="1828800" lvl="0" indent="-285750" algn="l" rtl="0">
              <a:spcBef>
                <a:spcPts val="0"/>
              </a:spcBef>
              <a:spcAft>
                <a:spcPts val="0"/>
              </a:spcAft>
              <a:buSzPts val="900"/>
              <a:buAutoNum type="arabicParenR"/>
            </a:pPr>
            <a:r>
              <a:rPr lang="en-GB" sz="900"/>
              <a:t>Electronic feedback channel must be included and a response to the user’s feedback needs to be provided within 14 days</a:t>
            </a:r>
            <a:endParaRPr sz="900"/>
          </a:p>
          <a:p>
            <a:pPr marL="1828800" lvl="0" indent="-285750" algn="l" rtl="0">
              <a:spcBef>
                <a:spcPts val="0"/>
              </a:spcBef>
              <a:spcAft>
                <a:spcPts val="0"/>
              </a:spcAft>
              <a:buSzPts val="900"/>
              <a:buAutoNum type="arabicParenR"/>
            </a:pPr>
            <a:r>
              <a:rPr lang="en-GB" sz="900"/>
              <a:t>There are some service-specific requirements </a:t>
            </a:r>
            <a:endParaRPr sz="900"/>
          </a:p>
        </p:txBody>
      </p:sp>
      <p:sp>
        <p:nvSpPr>
          <p:cNvPr id="483" name="Google Shape;483;p48"/>
          <p:cNvSpPr txBox="1">
            <a:spLocks noGrp="1"/>
          </p:cNvSpPr>
          <p:nvPr>
            <p:ph type="title"/>
          </p:nvPr>
        </p:nvSpPr>
        <p:spPr>
          <a:xfrm>
            <a:off x="975475" y="403700"/>
            <a:ext cx="5962200" cy="493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accent2"/>
              </a:buClr>
              <a:buSzPts val="2400"/>
              <a:buFont typeface="Aleo"/>
              <a:buNone/>
            </a:pPr>
            <a:r>
              <a:rPr lang="en-GB" sz="2200"/>
              <a:t>Accessibility as a set of design principles 1/2</a:t>
            </a:r>
            <a:endParaRPr sz="2200"/>
          </a:p>
        </p:txBody>
      </p:sp>
      <p:sp>
        <p:nvSpPr>
          <p:cNvPr id="484" name="Google Shape;484;p48"/>
          <p:cNvSpPr txBox="1"/>
          <p:nvPr/>
        </p:nvSpPr>
        <p:spPr>
          <a:xfrm>
            <a:off x="2676425" y="4576800"/>
            <a:ext cx="6421800" cy="3540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endParaRPr sz="1100"/>
          </a:p>
        </p:txBody>
      </p:sp>
      <p:sp>
        <p:nvSpPr>
          <p:cNvPr id="485" name="Google Shape;485;p48"/>
          <p:cNvSpPr txBox="1"/>
          <p:nvPr/>
        </p:nvSpPr>
        <p:spPr>
          <a:xfrm>
            <a:off x="1338200" y="4576800"/>
            <a:ext cx="7715400" cy="35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u="sng">
                <a:solidFill>
                  <a:schemeClr val="hlink"/>
                </a:solidFill>
                <a:latin typeface="Lato"/>
                <a:ea typeface="Lato"/>
                <a:cs typeface="Lato"/>
                <a:sym typeface="Lato"/>
                <a:hlinkClick r:id="rId4"/>
              </a:rPr>
              <a:t>https://www.saavutettavuusvaatimukset.fi/en/requirements-act-provision-digital-services/requirements-act-provision-digital-services</a:t>
            </a:r>
            <a:r>
              <a:rPr lang="en-GB" sz="1000">
                <a:solidFill>
                  <a:schemeClr val="dk1"/>
                </a:solidFill>
                <a:latin typeface="Lato"/>
                <a:ea typeface="Lato"/>
                <a:cs typeface="Lato"/>
                <a:sym typeface="Lato"/>
              </a:rPr>
              <a:t> </a:t>
            </a:r>
            <a:endParaRPr sz="1000">
              <a:solidFill>
                <a:schemeClr val="dk1"/>
              </a:solidFill>
              <a:latin typeface="Lato"/>
              <a:ea typeface="Lato"/>
              <a:cs typeface="Lato"/>
              <a:sym typeface="Lato"/>
            </a:endParaRPr>
          </a:p>
        </p:txBody>
      </p:sp>
      <p:pic>
        <p:nvPicPr>
          <p:cNvPr id="486" name="Google Shape;486;p48"/>
          <p:cNvPicPr preferRelativeResize="0"/>
          <p:nvPr/>
        </p:nvPicPr>
        <p:blipFill>
          <a:blip r:embed="rId9">
            <a:alphaModFix/>
          </a:blip>
          <a:stretch>
            <a:fillRect/>
          </a:stretch>
        </p:blipFill>
        <p:spPr>
          <a:xfrm rot="2555731">
            <a:off x="203621" y="1891578"/>
            <a:ext cx="3556818" cy="1584035"/>
          </a:xfrm>
          <a:prstGeom prst="cloud">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49"/>
          <p:cNvSpPr txBox="1">
            <a:spLocks noGrp="1"/>
          </p:cNvSpPr>
          <p:nvPr>
            <p:ph type="title"/>
          </p:nvPr>
        </p:nvSpPr>
        <p:spPr>
          <a:xfrm>
            <a:off x="1007603" y="357188"/>
            <a:ext cx="7776900" cy="8103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2"/>
              </a:buClr>
              <a:buSzPts val="2400"/>
              <a:buFont typeface="Aleo"/>
              <a:buNone/>
            </a:pPr>
            <a:r>
              <a:rPr lang="en-GB" sz="2200">
                <a:solidFill>
                  <a:schemeClr val="dk2"/>
                </a:solidFill>
              </a:rPr>
              <a:t>Accessibility as a set of design principles 2/2</a:t>
            </a:r>
            <a:endParaRPr/>
          </a:p>
        </p:txBody>
      </p:sp>
      <p:sp>
        <p:nvSpPr>
          <p:cNvPr id="492" name="Google Shape;492;p49"/>
          <p:cNvSpPr txBox="1">
            <a:spLocks noGrp="1"/>
          </p:cNvSpPr>
          <p:nvPr>
            <p:ph type="body" idx="1"/>
          </p:nvPr>
        </p:nvSpPr>
        <p:spPr>
          <a:xfrm>
            <a:off x="889625" y="924450"/>
            <a:ext cx="4304400" cy="3294600"/>
          </a:xfrm>
          <a:prstGeom prst="rect">
            <a:avLst/>
          </a:prstGeom>
        </p:spPr>
        <p:txBody>
          <a:bodyPr spcFirstLastPara="1" wrap="square" lIns="0" tIns="0" rIns="0" bIns="0" anchor="t" anchorCtr="0">
            <a:noAutofit/>
          </a:bodyPr>
          <a:lstStyle/>
          <a:p>
            <a:pPr marL="457200" lvl="0" indent="-285750" algn="l" rtl="0">
              <a:spcBef>
                <a:spcPts val="300"/>
              </a:spcBef>
              <a:spcAft>
                <a:spcPts val="0"/>
              </a:spcAft>
              <a:buSzPts val="900"/>
              <a:buChar char="•"/>
            </a:pPr>
            <a:r>
              <a:rPr lang="en-GB" sz="900"/>
              <a:t>General requirement to comply with the 2.1 WCAG guidelines (A &amp; AA levels)</a:t>
            </a:r>
            <a:endParaRPr sz="900"/>
          </a:p>
          <a:p>
            <a:pPr marL="457200" lvl="0" indent="-285750" algn="l" rtl="0">
              <a:spcBef>
                <a:spcPts val="0"/>
              </a:spcBef>
              <a:spcAft>
                <a:spcPts val="0"/>
              </a:spcAft>
              <a:buSzPts val="900"/>
              <a:buChar char="•"/>
            </a:pPr>
            <a:r>
              <a:rPr lang="en-GB" sz="900"/>
              <a:t>Key features of information and examples of user interface components</a:t>
            </a:r>
            <a:endParaRPr sz="900"/>
          </a:p>
          <a:p>
            <a:pPr marL="914400" lvl="1" indent="-285750" algn="l" rtl="0">
              <a:spcBef>
                <a:spcPts val="0"/>
              </a:spcBef>
              <a:spcAft>
                <a:spcPts val="0"/>
              </a:spcAft>
              <a:buSzPts val="900"/>
              <a:buChar char="–"/>
            </a:pPr>
            <a:r>
              <a:rPr lang="en-GB" sz="900" b="1"/>
              <a:t>Perceivable </a:t>
            </a:r>
            <a:r>
              <a:rPr lang="en-GB" sz="900"/>
              <a:t>– information must be presented in a way that is perceivable to the users</a:t>
            </a:r>
            <a:endParaRPr sz="900"/>
          </a:p>
          <a:p>
            <a:pPr marL="1371600" lvl="2" indent="-285750" algn="l" rtl="0">
              <a:spcBef>
                <a:spcPts val="0"/>
              </a:spcBef>
              <a:spcAft>
                <a:spcPts val="0"/>
              </a:spcAft>
              <a:buSzPts val="900"/>
              <a:buChar char="•"/>
            </a:pPr>
            <a:r>
              <a:rPr lang="en-GB" sz="900"/>
              <a:t>Text alternatives (alt text for images)</a:t>
            </a:r>
            <a:endParaRPr sz="900"/>
          </a:p>
          <a:p>
            <a:pPr marL="1371600" lvl="2" indent="-285750" algn="l" rtl="0">
              <a:spcBef>
                <a:spcPts val="0"/>
              </a:spcBef>
              <a:spcAft>
                <a:spcPts val="0"/>
              </a:spcAft>
              <a:buSzPts val="900"/>
              <a:buChar char="•"/>
            </a:pPr>
            <a:r>
              <a:rPr lang="en-GB" sz="900"/>
              <a:t>Captions for prerecorded media</a:t>
            </a:r>
            <a:endParaRPr sz="900"/>
          </a:p>
          <a:p>
            <a:pPr marL="1371600" lvl="2" indent="-285750" algn="l" rtl="0">
              <a:spcBef>
                <a:spcPts val="0"/>
              </a:spcBef>
              <a:spcAft>
                <a:spcPts val="0"/>
              </a:spcAft>
              <a:buSzPts val="900"/>
              <a:buChar char="•"/>
            </a:pPr>
            <a:r>
              <a:rPr lang="en-GB" sz="900"/>
              <a:t>Color contrast (4.5:1 minimum)</a:t>
            </a:r>
            <a:endParaRPr sz="900"/>
          </a:p>
          <a:p>
            <a:pPr marL="914400" lvl="1" indent="-285750" algn="l" rtl="0">
              <a:spcBef>
                <a:spcPts val="0"/>
              </a:spcBef>
              <a:spcAft>
                <a:spcPts val="0"/>
              </a:spcAft>
              <a:buSzPts val="900"/>
              <a:buChar char="–"/>
            </a:pPr>
            <a:r>
              <a:rPr lang="en-GB" sz="900" b="1"/>
              <a:t>Operable</a:t>
            </a:r>
            <a:r>
              <a:rPr lang="en-GB" sz="900"/>
              <a:t> – interface must be usable via different input methods</a:t>
            </a:r>
            <a:endParaRPr sz="900"/>
          </a:p>
          <a:p>
            <a:pPr marL="1371600" lvl="2" indent="-285750" algn="l" rtl="0">
              <a:spcBef>
                <a:spcPts val="0"/>
              </a:spcBef>
              <a:spcAft>
                <a:spcPts val="0"/>
              </a:spcAft>
              <a:buSzPts val="900"/>
              <a:buChar char="•"/>
            </a:pPr>
            <a:r>
              <a:rPr lang="en-GB" sz="900"/>
              <a:t>Keyboard access</a:t>
            </a:r>
            <a:endParaRPr sz="900"/>
          </a:p>
          <a:p>
            <a:pPr marL="1371600" lvl="2" indent="-285750" algn="l" rtl="0">
              <a:spcBef>
                <a:spcPts val="0"/>
              </a:spcBef>
              <a:spcAft>
                <a:spcPts val="0"/>
              </a:spcAft>
              <a:buSzPts val="900"/>
              <a:buChar char="•"/>
            </a:pPr>
            <a:r>
              <a:rPr lang="en-GB" sz="900"/>
              <a:t>No keyboard traps (navigation in and out of elements)</a:t>
            </a:r>
            <a:endParaRPr sz="900"/>
          </a:p>
          <a:p>
            <a:pPr marL="1371600" lvl="2" indent="-285750" algn="l" rtl="0">
              <a:spcBef>
                <a:spcPts val="0"/>
              </a:spcBef>
              <a:spcAft>
                <a:spcPts val="0"/>
              </a:spcAft>
              <a:buSzPts val="900"/>
              <a:buChar char="•"/>
            </a:pPr>
            <a:r>
              <a:rPr lang="en-GB" sz="900"/>
              <a:t>Consistent navigation</a:t>
            </a:r>
            <a:endParaRPr sz="900"/>
          </a:p>
          <a:p>
            <a:pPr marL="914400" lvl="1" indent="-285750" algn="l" rtl="0">
              <a:spcBef>
                <a:spcPts val="0"/>
              </a:spcBef>
              <a:spcAft>
                <a:spcPts val="0"/>
              </a:spcAft>
              <a:buSzPts val="900"/>
              <a:buChar char="–"/>
            </a:pPr>
            <a:r>
              <a:rPr lang="en-GB" sz="900" b="1"/>
              <a:t>Understandable</a:t>
            </a:r>
            <a:r>
              <a:rPr lang="en-GB" sz="900"/>
              <a:t> – content and operation must be clear and predictable</a:t>
            </a:r>
            <a:endParaRPr sz="900"/>
          </a:p>
          <a:p>
            <a:pPr marL="1371600" lvl="2" indent="-285750" algn="l" rtl="0">
              <a:spcBef>
                <a:spcPts val="0"/>
              </a:spcBef>
              <a:spcAft>
                <a:spcPts val="0"/>
              </a:spcAft>
              <a:buSzPts val="900"/>
              <a:buChar char="•"/>
            </a:pPr>
            <a:r>
              <a:rPr lang="en-GB" sz="900"/>
              <a:t>Language of page</a:t>
            </a:r>
            <a:endParaRPr sz="900"/>
          </a:p>
          <a:p>
            <a:pPr marL="1371600" lvl="2" indent="-285750" algn="l" rtl="0">
              <a:spcBef>
                <a:spcPts val="0"/>
              </a:spcBef>
              <a:spcAft>
                <a:spcPts val="0"/>
              </a:spcAft>
              <a:buSzPts val="900"/>
              <a:buChar char="•"/>
            </a:pPr>
            <a:r>
              <a:rPr lang="en-GB" sz="900"/>
              <a:t>Predictable behavior</a:t>
            </a:r>
            <a:endParaRPr sz="900"/>
          </a:p>
          <a:p>
            <a:pPr marL="1371600" lvl="2" indent="-285750" algn="l" rtl="0">
              <a:spcBef>
                <a:spcPts val="0"/>
              </a:spcBef>
              <a:spcAft>
                <a:spcPts val="0"/>
              </a:spcAft>
              <a:buSzPts val="900"/>
              <a:buChar char="•"/>
            </a:pPr>
            <a:r>
              <a:rPr lang="en-GB" sz="900"/>
              <a:t>Error suggestions</a:t>
            </a:r>
            <a:endParaRPr sz="900"/>
          </a:p>
          <a:p>
            <a:pPr marL="914400" lvl="1" indent="-285750" algn="l" rtl="0">
              <a:spcBef>
                <a:spcPts val="0"/>
              </a:spcBef>
              <a:spcAft>
                <a:spcPts val="0"/>
              </a:spcAft>
              <a:buSzPts val="900"/>
              <a:buChar char="–"/>
            </a:pPr>
            <a:r>
              <a:rPr lang="en-GB" sz="900" b="1"/>
              <a:t>Robust</a:t>
            </a:r>
            <a:r>
              <a:rPr lang="en-GB" sz="900"/>
              <a:t> – content must work with assistive technologies</a:t>
            </a:r>
            <a:endParaRPr sz="900"/>
          </a:p>
          <a:p>
            <a:pPr marL="1371600" lvl="2" indent="-285750" algn="l" rtl="0">
              <a:spcBef>
                <a:spcPts val="0"/>
              </a:spcBef>
              <a:spcAft>
                <a:spcPts val="0"/>
              </a:spcAft>
              <a:buSzPts val="900"/>
              <a:buChar char="•"/>
            </a:pPr>
            <a:r>
              <a:rPr lang="en-GB" sz="900"/>
              <a:t>Compatibility with assistive technologies</a:t>
            </a:r>
            <a:endParaRPr sz="900"/>
          </a:p>
          <a:p>
            <a:pPr marL="1371600" lvl="2" indent="-285750" algn="l" rtl="0">
              <a:spcBef>
                <a:spcPts val="0"/>
              </a:spcBef>
              <a:spcAft>
                <a:spcPts val="0"/>
              </a:spcAft>
              <a:buSzPts val="900"/>
              <a:buChar char="•"/>
            </a:pPr>
            <a:r>
              <a:rPr lang="en-GB" sz="900"/>
              <a:t>Status messages are announced</a:t>
            </a:r>
            <a:endParaRPr sz="900"/>
          </a:p>
          <a:p>
            <a:pPr marL="1371600" lvl="2" indent="-285750" algn="l" rtl="0">
              <a:spcBef>
                <a:spcPts val="0"/>
              </a:spcBef>
              <a:spcAft>
                <a:spcPts val="0"/>
              </a:spcAft>
              <a:buSzPts val="900"/>
              <a:buChar char="•"/>
            </a:pPr>
            <a:r>
              <a:rPr lang="en-GB" sz="900"/>
              <a:t>Valid code parsing (correct interpretation)</a:t>
            </a:r>
            <a:endParaRPr sz="900"/>
          </a:p>
        </p:txBody>
      </p:sp>
      <p:sp>
        <p:nvSpPr>
          <p:cNvPr id="493" name="Google Shape;493;p49"/>
          <p:cNvSpPr txBox="1"/>
          <p:nvPr/>
        </p:nvSpPr>
        <p:spPr>
          <a:xfrm>
            <a:off x="1353175" y="4455675"/>
            <a:ext cx="7662900" cy="5085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800" u="sng">
                <a:solidFill>
                  <a:schemeClr val="hlink"/>
                </a:solidFill>
                <a:latin typeface="Lato"/>
                <a:ea typeface="Lato"/>
                <a:cs typeface="Lato"/>
                <a:sym typeface="Lato"/>
                <a:hlinkClick r:id="rId3"/>
              </a:rPr>
              <a:t>https://www.saavutettavuusvaatimukset.fi/en/requirements-act-provision-digital-services/wcag-21-legal-requirements?toggle=2.1.1%20Keyboard%20A&amp;toggle=1.2.6%20Sign%20Language%20%28Prerecorded%29%20AAA&amp;toggle=1.2.4%20Captions%20%28Live%29%20AA</a:t>
            </a:r>
            <a:endParaRPr sz="800">
              <a:solidFill>
                <a:schemeClr val="dk1"/>
              </a:solidFill>
              <a:latin typeface="Lato"/>
              <a:ea typeface="Lato"/>
              <a:cs typeface="Lato"/>
              <a:sym typeface="Lato"/>
            </a:endParaRPr>
          </a:p>
          <a:p>
            <a:pPr marL="0" lvl="0" indent="0" algn="r" rtl="0">
              <a:spcBef>
                <a:spcPts val="0"/>
              </a:spcBef>
              <a:spcAft>
                <a:spcPts val="0"/>
              </a:spcAft>
              <a:buNone/>
            </a:pPr>
            <a:r>
              <a:rPr lang="en-GB" sz="800" i="1">
                <a:solidFill>
                  <a:schemeClr val="dk1"/>
                </a:solidFill>
                <a:latin typeface="Lato"/>
                <a:ea typeface="Lato"/>
                <a:cs typeface="Lato"/>
                <a:sym typeface="Lato"/>
              </a:rPr>
              <a:t>Copilot GPT-5 (11/2025) was used to assist in creating a summary of the WCAG 2.1 guidelines for the slide</a:t>
            </a:r>
            <a:endParaRPr sz="800" i="1">
              <a:solidFill>
                <a:schemeClr val="dk1"/>
              </a:solidFill>
              <a:latin typeface="Lato"/>
              <a:ea typeface="Lato"/>
              <a:cs typeface="Lato"/>
              <a:sym typeface="Lato"/>
            </a:endParaRPr>
          </a:p>
        </p:txBody>
      </p:sp>
      <p:pic>
        <p:nvPicPr>
          <p:cNvPr id="494" name="Google Shape;494;p49"/>
          <p:cNvPicPr preferRelativeResize="0"/>
          <p:nvPr/>
        </p:nvPicPr>
        <p:blipFill>
          <a:blip r:embed="rId4">
            <a:alphaModFix/>
          </a:blip>
          <a:stretch>
            <a:fillRect/>
          </a:stretch>
        </p:blipFill>
        <p:spPr>
          <a:xfrm>
            <a:off x="5450525" y="1548700"/>
            <a:ext cx="3216974" cy="28198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50"/>
          <p:cNvSpPr txBox="1">
            <a:spLocks noGrp="1"/>
          </p:cNvSpPr>
          <p:nvPr>
            <p:ph type="title"/>
          </p:nvPr>
        </p:nvSpPr>
        <p:spPr>
          <a:xfrm>
            <a:off x="1007600" y="357200"/>
            <a:ext cx="56235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Example – Accessibility Statement of the JYU Website </a:t>
            </a:r>
            <a:endParaRPr/>
          </a:p>
        </p:txBody>
      </p:sp>
      <p:sp>
        <p:nvSpPr>
          <p:cNvPr id="500" name="Google Shape;500;p50"/>
          <p:cNvSpPr txBox="1">
            <a:spLocks noGrp="1"/>
          </p:cNvSpPr>
          <p:nvPr>
            <p:ph type="body" idx="1"/>
          </p:nvPr>
        </p:nvSpPr>
        <p:spPr>
          <a:xfrm>
            <a:off x="5943450" y="1282325"/>
            <a:ext cx="2025900" cy="29988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GB"/>
              <a:t>← “analysis of </a:t>
            </a:r>
            <a:endParaRPr/>
          </a:p>
          <a:p>
            <a:pPr marL="0" lvl="0" indent="0" algn="l" rtl="0">
              <a:lnSpc>
                <a:spcPct val="100000"/>
              </a:lnSpc>
              <a:spcBef>
                <a:spcPts val="0"/>
              </a:spcBef>
              <a:spcAft>
                <a:spcPts val="0"/>
              </a:spcAft>
              <a:buNone/>
            </a:pPr>
            <a:r>
              <a:rPr lang="en-GB"/>
              <a:t>      shortcomings”</a:t>
            </a:r>
            <a:endParaRPr/>
          </a:p>
          <a:p>
            <a:pPr marL="0" lvl="0" indent="0" algn="l" rtl="0">
              <a:spcBef>
                <a:spcPts val="300"/>
              </a:spcBef>
              <a:spcAft>
                <a:spcPts val="0"/>
              </a:spcAft>
              <a:buNone/>
            </a:pPr>
            <a:endParaRPr/>
          </a:p>
          <a:p>
            <a:pPr marL="0" lvl="0" indent="0" algn="l" rtl="0">
              <a:spcBef>
                <a:spcPts val="300"/>
              </a:spcBef>
              <a:spcAft>
                <a:spcPts val="0"/>
              </a:spcAft>
              <a:buNone/>
            </a:pPr>
            <a:r>
              <a:rPr lang="en-GB"/>
              <a:t>→ It is not only important to 1) make content and systems accessible as possible, but also to </a:t>
            </a:r>
            <a:endParaRPr/>
          </a:p>
          <a:p>
            <a:pPr marL="0" lvl="0" indent="0" algn="l" rtl="0">
              <a:spcBef>
                <a:spcPts val="300"/>
              </a:spcBef>
              <a:spcAft>
                <a:spcPts val="0"/>
              </a:spcAft>
              <a:buNone/>
            </a:pPr>
            <a:r>
              <a:rPr lang="en-GB"/>
              <a:t>2) view accessibility as a process that is actively engaged with</a:t>
            </a:r>
            <a:endParaRPr/>
          </a:p>
        </p:txBody>
      </p:sp>
      <p:sp>
        <p:nvSpPr>
          <p:cNvPr id="501" name="Google Shape;501;p50"/>
          <p:cNvSpPr txBox="1"/>
          <p:nvPr/>
        </p:nvSpPr>
        <p:spPr>
          <a:xfrm>
            <a:off x="5098650" y="4530475"/>
            <a:ext cx="3932400" cy="426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1200" u="sng">
                <a:solidFill>
                  <a:schemeClr val="hlink"/>
                </a:solidFill>
                <a:latin typeface="Lato"/>
                <a:ea typeface="Lato"/>
                <a:cs typeface="Lato"/>
                <a:sym typeface="Lato"/>
                <a:hlinkClick r:id="rId3"/>
              </a:rPr>
              <a:t>https://www.jyu.fi/en/accessibility-specification</a:t>
            </a:r>
            <a:r>
              <a:rPr lang="en-GB" sz="1200">
                <a:solidFill>
                  <a:schemeClr val="dk1"/>
                </a:solidFill>
                <a:latin typeface="Lato"/>
                <a:ea typeface="Lato"/>
                <a:cs typeface="Lato"/>
                <a:sym typeface="Lato"/>
              </a:rPr>
              <a:t> </a:t>
            </a:r>
            <a:endParaRPr sz="1200">
              <a:solidFill>
                <a:schemeClr val="dk1"/>
              </a:solidFill>
              <a:latin typeface="Lato"/>
              <a:ea typeface="Lato"/>
              <a:cs typeface="Lato"/>
              <a:sym typeface="Lato"/>
            </a:endParaRPr>
          </a:p>
        </p:txBody>
      </p:sp>
      <p:pic>
        <p:nvPicPr>
          <p:cNvPr id="502" name="Google Shape;502;p50"/>
          <p:cNvPicPr preferRelativeResize="0"/>
          <p:nvPr/>
        </p:nvPicPr>
        <p:blipFill>
          <a:blip r:embed="rId4">
            <a:alphaModFix/>
          </a:blip>
          <a:stretch>
            <a:fillRect/>
          </a:stretch>
        </p:blipFill>
        <p:spPr>
          <a:xfrm>
            <a:off x="174800" y="1282313"/>
            <a:ext cx="5638650" cy="3034030"/>
          </a:xfrm>
          <a:prstGeom prst="rect">
            <a:avLst/>
          </a:prstGeom>
          <a:noFill/>
          <a:ln w="9525" cap="flat" cmpd="sng">
            <a:solidFill>
              <a:schemeClr val="dk2"/>
            </a:solidFill>
            <a:prstDash val="solid"/>
            <a:round/>
            <a:headEnd type="none" w="sm" len="sm"/>
            <a:tailEnd type="none" w="sm" len="sm"/>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51"/>
          <p:cNvSpPr txBox="1">
            <a:spLocks noGrp="1"/>
          </p:cNvSpPr>
          <p:nvPr>
            <p:ph type="title"/>
          </p:nvPr>
        </p:nvSpPr>
        <p:spPr>
          <a:xfrm>
            <a:off x="1007603" y="357188"/>
            <a:ext cx="77769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Example – Accessibility statement for JYX</a:t>
            </a:r>
            <a:endParaRPr/>
          </a:p>
        </p:txBody>
      </p:sp>
      <p:sp>
        <p:nvSpPr>
          <p:cNvPr id="508" name="Google Shape;508;p51"/>
          <p:cNvSpPr txBox="1">
            <a:spLocks noGrp="1"/>
          </p:cNvSpPr>
          <p:nvPr>
            <p:ph type="body" idx="1"/>
          </p:nvPr>
        </p:nvSpPr>
        <p:spPr>
          <a:xfrm>
            <a:off x="3201763" y="986025"/>
            <a:ext cx="2550300" cy="1017600"/>
          </a:xfrm>
          <a:prstGeom prst="rect">
            <a:avLst/>
          </a:prstGeom>
        </p:spPr>
        <p:txBody>
          <a:bodyPr spcFirstLastPara="1" wrap="square" lIns="0" tIns="0" rIns="0" bIns="0" anchor="t" anchorCtr="0">
            <a:noAutofit/>
          </a:bodyPr>
          <a:lstStyle/>
          <a:p>
            <a:pPr marL="457200" lvl="0" indent="-304800" algn="l" rtl="0">
              <a:spcBef>
                <a:spcPts val="300"/>
              </a:spcBef>
              <a:spcAft>
                <a:spcPts val="0"/>
              </a:spcAft>
              <a:buSzPts val="1200"/>
              <a:buChar char="•"/>
            </a:pPr>
            <a:r>
              <a:rPr lang="en-GB" sz="1200"/>
              <a:t>Documents uploaded by students and staff → difficult to ensure that all content complies with the guidelines</a:t>
            </a:r>
            <a:endParaRPr sz="1200"/>
          </a:p>
        </p:txBody>
      </p:sp>
      <p:sp>
        <p:nvSpPr>
          <p:cNvPr id="509" name="Google Shape;509;p51"/>
          <p:cNvSpPr txBox="1"/>
          <p:nvPr/>
        </p:nvSpPr>
        <p:spPr>
          <a:xfrm>
            <a:off x="3087600" y="4605225"/>
            <a:ext cx="5995800" cy="343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700" u="sng">
                <a:solidFill>
                  <a:schemeClr val="accent1"/>
                </a:solidFill>
                <a:latin typeface="Lato"/>
                <a:ea typeface="Lato"/>
                <a:cs typeface="Lato"/>
                <a:sym typeface="Lato"/>
                <a:hlinkClick r:id="rId3">
                  <a:extLst>
                    <a:ext uri="{A12FA001-AC4F-418D-AE19-62706E023703}">
                      <ahyp:hlinkClr xmlns:ahyp="http://schemas.microsoft.com/office/drawing/2018/hyperlinkcolor" val="tx"/>
                    </a:ext>
                  </a:extLst>
                </a:hlinkClick>
              </a:rPr>
              <a:t>https://jyx.jyu.fi/jyx/Content/saavutettavuus</a:t>
            </a:r>
            <a:endParaRPr sz="700">
              <a:solidFill>
                <a:schemeClr val="dk1"/>
              </a:solidFill>
              <a:latin typeface="Lato"/>
              <a:ea typeface="Lato"/>
              <a:cs typeface="Lato"/>
              <a:sym typeface="Lato"/>
            </a:endParaRPr>
          </a:p>
          <a:p>
            <a:pPr marL="0" lvl="0" indent="0" algn="r" rtl="0">
              <a:spcBef>
                <a:spcPts val="0"/>
              </a:spcBef>
              <a:spcAft>
                <a:spcPts val="0"/>
              </a:spcAft>
              <a:buClr>
                <a:schemeClr val="dk1"/>
              </a:buClr>
              <a:buSzPts val="1100"/>
              <a:buFont typeface="Arial"/>
              <a:buNone/>
            </a:pPr>
            <a:r>
              <a:rPr lang="en-GB" sz="700" u="sng">
                <a:solidFill>
                  <a:schemeClr val="hlink"/>
                </a:solidFill>
                <a:latin typeface="Lato"/>
                <a:ea typeface="Lato"/>
                <a:cs typeface="Lato"/>
                <a:sym typeface="Lato"/>
                <a:hlinkClick r:id="rId4"/>
              </a:rPr>
              <a:t>https://www.jyu.fi/en/for-students/instructions-for-bachelors-and-masters-students/thesis-guide/accessibility-of-theses-and-online-publications</a:t>
            </a:r>
            <a:r>
              <a:rPr lang="en-GB" sz="700">
                <a:solidFill>
                  <a:schemeClr val="dk1"/>
                </a:solidFill>
                <a:latin typeface="Lato"/>
                <a:ea typeface="Lato"/>
                <a:cs typeface="Lato"/>
                <a:sym typeface="Lato"/>
              </a:rPr>
              <a:t> </a:t>
            </a:r>
            <a:endParaRPr sz="700">
              <a:solidFill>
                <a:schemeClr val="dk1"/>
              </a:solidFill>
              <a:latin typeface="Lato"/>
              <a:ea typeface="Lato"/>
              <a:cs typeface="Lato"/>
              <a:sym typeface="Lato"/>
            </a:endParaRPr>
          </a:p>
        </p:txBody>
      </p:sp>
      <p:pic>
        <p:nvPicPr>
          <p:cNvPr id="510" name="Google Shape;510;p51"/>
          <p:cNvPicPr preferRelativeResize="0"/>
          <p:nvPr/>
        </p:nvPicPr>
        <p:blipFill>
          <a:blip r:embed="rId5">
            <a:alphaModFix/>
          </a:blip>
          <a:stretch>
            <a:fillRect/>
          </a:stretch>
        </p:blipFill>
        <p:spPr>
          <a:xfrm>
            <a:off x="237563" y="731850"/>
            <a:ext cx="3042726" cy="4112100"/>
          </a:xfrm>
          <a:prstGeom prst="rect">
            <a:avLst/>
          </a:prstGeom>
          <a:noFill/>
          <a:ln>
            <a:noFill/>
          </a:ln>
        </p:spPr>
      </p:pic>
      <p:sp>
        <p:nvSpPr>
          <p:cNvPr id="511" name="Google Shape;511;p51"/>
          <p:cNvSpPr/>
          <p:nvPr/>
        </p:nvSpPr>
        <p:spPr>
          <a:xfrm>
            <a:off x="316075" y="3296925"/>
            <a:ext cx="2885700" cy="493500"/>
          </a:xfrm>
          <a:prstGeom prst="rect">
            <a:avLst/>
          </a:pr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pic>
        <p:nvPicPr>
          <p:cNvPr id="512" name="Google Shape;512;p51"/>
          <p:cNvPicPr preferRelativeResize="0"/>
          <p:nvPr/>
        </p:nvPicPr>
        <p:blipFill>
          <a:blip r:embed="rId6">
            <a:alphaModFix/>
          </a:blip>
          <a:stretch>
            <a:fillRect/>
          </a:stretch>
        </p:blipFill>
        <p:spPr>
          <a:xfrm>
            <a:off x="6301350" y="1710523"/>
            <a:ext cx="2154799" cy="1869175"/>
          </a:xfrm>
          <a:prstGeom prst="rect">
            <a:avLst/>
          </a:prstGeom>
          <a:noFill/>
          <a:ln>
            <a:noFill/>
          </a:ln>
        </p:spPr>
      </p:pic>
      <p:sp>
        <p:nvSpPr>
          <p:cNvPr id="513" name="Google Shape;513;p51"/>
          <p:cNvSpPr/>
          <p:nvPr/>
        </p:nvSpPr>
        <p:spPr>
          <a:xfrm rot="-1335983">
            <a:off x="5053891" y="1839663"/>
            <a:ext cx="852220" cy="867195"/>
          </a:xfrm>
          <a:custGeom>
            <a:avLst/>
            <a:gdLst/>
            <a:ahLst/>
            <a:cxnLst/>
            <a:rect l="l" t="t" r="r" b="b"/>
            <a:pathLst>
              <a:path w="34090" h="34689" extrusionOk="0">
                <a:moveTo>
                  <a:pt x="2986" y="0"/>
                </a:moveTo>
                <a:cubicBezTo>
                  <a:pt x="-3512" y="6498"/>
                  <a:pt x="1741" y="21235"/>
                  <a:pt x="8967" y="26913"/>
                </a:cubicBezTo>
                <a:cubicBezTo>
                  <a:pt x="12940" y="30035"/>
                  <a:pt x="18579" y="30441"/>
                  <a:pt x="23620" y="30801"/>
                </a:cubicBezTo>
                <a:cubicBezTo>
                  <a:pt x="25519" y="30937"/>
                  <a:pt x="27429" y="31048"/>
                  <a:pt x="29301" y="31399"/>
                </a:cubicBezTo>
                <a:cubicBezTo>
                  <a:pt x="30481" y="31620"/>
                  <a:pt x="34090" y="31698"/>
                  <a:pt x="32890" y="31698"/>
                </a:cubicBezTo>
                <a:cubicBezTo>
                  <a:pt x="30563" y="31698"/>
                  <a:pt x="29751" y="24968"/>
                  <a:pt x="28105" y="26614"/>
                </a:cubicBezTo>
                <a:cubicBezTo>
                  <a:pt x="27541" y="27178"/>
                  <a:pt x="27641" y="28358"/>
                  <a:pt x="28105" y="29007"/>
                </a:cubicBezTo>
                <a:cubicBezTo>
                  <a:pt x="29088" y="30384"/>
                  <a:pt x="32229" y="30990"/>
                  <a:pt x="31694" y="32595"/>
                </a:cubicBezTo>
                <a:cubicBezTo>
                  <a:pt x="31229" y="33991"/>
                  <a:pt x="29202" y="34224"/>
                  <a:pt x="27806" y="34689"/>
                </a:cubicBezTo>
              </a:path>
            </a:pathLst>
          </a:custGeom>
          <a:noFill/>
          <a:ln w="19050" cap="flat" cmpd="sng">
            <a:solidFill>
              <a:schemeClr val="dk2"/>
            </a:solidFill>
            <a:prstDash val="solid"/>
            <a:round/>
            <a:headEnd type="none" w="med" len="med"/>
            <a:tailEnd type="none" w="med" len="med"/>
          </a:ln>
        </p:spPr>
        <p:txBody>
          <a:bodyPr/>
          <a:lstStyle/>
          <a:p>
            <a:endParaRPr lang="fi-FI"/>
          </a:p>
        </p:txBody>
      </p:sp>
      <p:pic>
        <p:nvPicPr>
          <p:cNvPr id="514" name="Google Shape;514;p51"/>
          <p:cNvPicPr preferRelativeResize="0"/>
          <p:nvPr/>
        </p:nvPicPr>
        <p:blipFill>
          <a:blip r:embed="rId7">
            <a:alphaModFix/>
          </a:blip>
          <a:stretch>
            <a:fillRect/>
          </a:stretch>
        </p:blipFill>
        <p:spPr>
          <a:xfrm>
            <a:off x="3673774" y="3017399"/>
            <a:ext cx="2488275" cy="1677550"/>
          </a:xfrm>
          <a:prstGeom prst="rect">
            <a:avLst/>
          </a:prstGeom>
          <a:noFill/>
          <a:ln>
            <a:noFill/>
          </a:ln>
        </p:spPr>
      </p:pic>
      <p:sp>
        <p:nvSpPr>
          <p:cNvPr id="515" name="Google Shape;515;p51"/>
          <p:cNvSpPr/>
          <p:nvPr/>
        </p:nvSpPr>
        <p:spPr>
          <a:xfrm>
            <a:off x="6339675" y="3857625"/>
            <a:ext cx="903525" cy="610125"/>
          </a:xfrm>
          <a:custGeom>
            <a:avLst/>
            <a:gdLst/>
            <a:ahLst/>
            <a:cxnLst/>
            <a:rect l="l" t="t" r="r" b="b"/>
            <a:pathLst>
              <a:path w="36141" h="24405" extrusionOk="0">
                <a:moveTo>
                  <a:pt x="34688" y="0"/>
                </a:moveTo>
                <a:cubicBezTo>
                  <a:pt x="34966" y="3889"/>
                  <a:pt x="37120" y="8079"/>
                  <a:pt x="35585" y="11663"/>
                </a:cubicBezTo>
                <a:cubicBezTo>
                  <a:pt x="33197" y="17237"/>
                  <a:pt x="25194" y="19135"/>
                  <a:pt x="19138" y="19438"/>
                </a:cubicBezTo>
                <a:cubicBezTo>
                  <a:pt x="14648" y="19662"/>
                  <a:pt x="10069" y="19518"/>
                  <a:pt x="5681" y="18541"/>
                </a:cubicBezTo>
                <a:cubicBezTo>
                  <a:pt x="3979" y="18162"/>
                  <a:pt x="150" y="17244"/>
                  <a:pt x="1196" y="15849"/>
                </a:cubicBezTo>
                <a:cubicBezTo>
                  <a:pt x="2453" y="14173"/>
                  <a:pt x="6214" y="15146"/>
                  <a:pt x="6877" y="13158"/>
                </a:cubicBezTo>
                <a:cubicBezTo>
                  <a:pt x="7667" y="10787"/>
                  <a:pt x="0" y="13648"/>
                  <a:pt x="0" y="16148"/>
                </a:cubicBezTo>
                <a:cubicBezTo>
                  <a:pt x="0" y="18985"/>
                  <a:pt x="331" y="22648"/>
                  <a:pt x="2691" y="24222"/>
                </a:cubicBezTo>
                <a:cubicBezTo>
                  <a:pt x="4383" y="25350"/>
                  <a:pt x="2137" y="20170"/>
                  <a:pt x="1495" y="18241"/>
                </a:cubicBezTo>
              </a:path>
            </a:pathLst>
          </a:custGeom>
          <a:noFill/>
          <a:ln w="19050" cap="flat" cmpd="sng">
            <a:solidFill>
              <a:schemeClr val="dk2"/>
            </a:solidFill>
            <a:prstDash val="solid"/>
            <a:round/>
            <a:headEnd type="none" w="med" len="med"/>
            <a:tailEnd type="none" w="med" len="med"/>
          </a:ln>
        </p:spPr>
        <p:txBody>
          <a:bodyPr/>
          <a:lstStyle/>
          <a:p>
            <a:endParaRPr lang="fi-FI"/>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52"/>
          <p:cNvSpPr>
            <a:spLocks noGrp="1"/>
          </p:cNvSpPr>
          <p:nvPr>
            <p:ph type="pic" idx="2"/>
          </p:nvPr>
        </p:nvSpPr>
        <p:spPr>
          <a:xfrm>
            <a:off x="3869922" y="0"/>
            <a:ext cx="5274000" cy="5143500"/>
          </a:xfrm>
          <a:prstGeom prst="rect">
            <a:avLst/>
          </a:prstGeom>
        </p:spPr>
        <p:txBody>
          <a:bodyPr/>
          <a:lstStyle/>
          <a:p>
            <a:endParaRPr lang="fi-FI"/>
          </a:p>
        </p:txBody>
      </p:sp>
      <p:sp>
        <p:nvSpPr>
          <p:cNvPr id="521" name="Google Shape;521;p52"/>
          <p:cNvSpPr txBox="1">
            <a:spLocks noGrp="1"/>
          </p:cNvSpPr>
          <p:nvPr>
            <p:ph type="ctrTitle"/>
          </p:nvPr>
        </p:nvSpPr>
        <p:spPr>
          <a:xfrm>
            <a:off x="629850" y="1091500"/>
            <a:ext cx="3093300" cy="2020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Digital Accessibility and Inclusive Education</a:t>
            </a:r>
            <a:endParaRPr/>
          </a:p>
        </p:txBody>
      </p:sp>
      <p:sp>
        <p:nvSpPr>
          <p:cNvPr id="522" name="Google Shape;522;p52"/>
          <p:cNvSpPr txBox="1">
            <a:spLocks noGrp="1"/>
          </p:cNvSpPr>
          <p:nvPr>
            <p:ph type="subTitle" idx="1"/>
          </p:nvPr>
        </p:nvSpPr>
        <p:spPr>
          <a:xfrm>
            <a:off x="629849" y="3327525"/>
            <a:ext cx="2861400" cy="4320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endParaRPr/>
          </a:p>
        </p:txBody>
      </p:sp>
      <p:pic>
        <p:nvPicPr>
          <p:cNvPr id="523" name="Google Shape;523;p52"/>
          <p:cNvPicPr preferRelativeResize="0"/>
          <p:nvPr/>
        </p:nvPicPr>
        <p:blipFill rotWithShape="1">
          <a:blip r:embed="rId3">
            <a:alphaModFix/>
          </a:blip>
          <a:srcRect l="10783" r="15355"/>
          <a:stretch/>
        </p:blipFill>
        <p:spPr>
          <a:xfrm>
            <a:off x="3852563" y="0"/>
            <a:ext cx="5308725" cy="5143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53"/>
          <p:cNvSpPr txBox="1">
            <a:spLocks noGrp="1"/>
          </p:cNvSpPr>
          <p:nvPr>
            <p:ph type="title"/>
          </p:nvPr>
        </p:nvSpPr>
        <p:spPr>
          <a:xfrm>
            <a:off x="975475" y="267900"/>
            <a:ext cx="5356800" cy="607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accent2"/>
              </a:buClr>
              <a:buSzPts val="2400"/>
              <a:buFont typeface="Aleo"/>
              <a:buNone/>
            </a:pPr>
            <a:r>
              <a:rPr lang="en-GB" sz="2100"/>
              <a:t>From Individual ICTs to a Network of Systems</a:t>
            </a:r>
            <a:endParaRPr sz="2100"/>
          </a:p>
        </p:txBody>
      </p:sp>
      <p:sp>
        <p:nvSpPr>
          <p:cNvPr id="529" name="Google Shape;529;p53"/>
          <p:cNvSpPr txBox="1"/>
          <p:nvPr/>
        </p:nvSpPr>
        <p:spPr>
          <a:xfrm>
            <a:off x="117475" y="4201663"/>
            <a:ext cx="2329500" cy="29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i="1">
              <a:solidFill>
                <a:schemeClr val="dk1"/>
              </a:solidFill>
              <a:latin typeface="Lato"/>
              <a:ea typeface="Lato"/>
              <a:cs typeface="Lato"/>
              <a:sym typeface="Lato"/>
            </a:endParaRPr>
          </a:p>
        </p:txBody>
      </p:sp>
      <p:sp>
        <p:nvSpPr>
          <p:cNvPr id="530" name="Google Shape;530;p53"/>
          <p:cNvSpPr txBox="1"/>
          <p:nvPr/>
        </p:nvSpPr>
        <p:spPr>
          <a:xfrm>
            <a:off x="852225" y="1139600"/>
            <a:ext cx="6055500" cy="3273900"/>
          </a:xfrm>
          <a:prstGeom prst="rect">
            <a:avLst/>
          </a:prstGeom>
          <a:noFill/>
          <a:ln>
            <a:noFill/>
          </a:ln>
        </p:spPr>
        <p:txBody>
          <a:bodyPr spcFirstLastPara="1" wrap="square" lIns="91425" tIns="91425" rIns="91425" bIns="91425" anchor="t" anchorCtr="0">
            <a:noAutofit/>
          </a:bodyPr>
          <a:lstStyle/>
          <a:p>
            <a:pPr marL="457200" lvl="0" indent="-298450" algn="l" rtl="0">
              <a:spcBef>
                <a:spcPts val="0"/>
              </a:spcBef>
              <a:spcAft>
                <a:spcPts val="0"/>
              </a:spcAft>
              <a:buClr>
                <a:schemeClr val="accent1"/>
              </a:buClr>
              <a:buSzPts val="1100"/>
              <a:buFont typeface="Lato"/>
              <a:buChar char="●"/>
            </a:pPr>
            <a:r>
              <a:rPr lang="en-GB" sz="1100">
                <a:solidFill>
                  <a:schemeClr val="dk1"/>
                </a:solidFill>
                <a:latin typeface="Lato"/>
                <a:ea typeface="Lato"/>
                <a:cs typeface="Lato"/>
                <a:sym typeface="Lato"/>
              </a:rPr>
              <a:t>Various digital environments are actively used by teachers and students at JYU, for example</a:t>
            </a:r>
            <a:endParaRPr sz="1100">
              <a:solidFill>
                <a:schemeClr val="dk1"/>
              </a:solidFill>
              <a:latin typeface="Lato"/>
              <a:ea typeface="Lato"/>
              <a:cs typeface="Lato"/>
              <a:sym typeface="Lato"/>
            </a:endParaRPr>
          </a:p>
          <a:p>
            <a:pPr marL="914400" lvl="1" indent="-298450" algn="l" rtl="0">
              <a:spcBef>
                <a:spcPts val="0"/>
              </a:spcBef>
              <a:spcAft>
                <a:spcPts val="0"/>
              </a:spcAft>
              <a:buClr>
                <a:schemeClr val="dk1"/>
              </a:buClr>
              <a:buSzPts val="1100"/>
              <a:buFont typeface="Lato"/>
              <a:buChar char="○"/>
            </a:pPr>
            <a:r>
              <a:rPr lang="en-GB" sz="1100" b="1" u="sng">
                <a:solidFill>
                  <a:schemeClr val="hlink"/>
                </a:solidFill>
                <a:latin typeface="Lato"/>
                <a:ea typeface="Lato"/>
                <a:cs typeface="Lato"/>
                <a:sym typeface="Lato"/>
                <a:hlinkClick r:id="rId3"/>
              </a:rPr>
              <a:t>Moodle</a:t>
            </a:r>
            <a:r>
              <a:rPr lang="en-GB" sz="1100">
                <a:solidFill>
                  <a:schemeClr val="dk1"/>
                </a:solidFill>
                <a:latin typeface="Lato"/>
                <a:ea typeface="Lato"/>
                <a:cs typeface="Lato"/>
                <a:sym typeface="Lato"/>
              </a:rPr>
              <a:t> (</a:t>
            </a:r>
            <a:r>
              <a:rPr lang="en-GB" sz="1100" b="1">
                <a:solidFill>
                  <a:schemeClr val="dk1"/>
                </a:solidFill>
                <a:latin typeface="Lato"/>
                <a:ea typeface="Lato"/>
                <a:cs typeface="Lato"/>
                <a:sym typeface="Lato"/>
              </a:rPr>
              <a:t>learning management system</a:t>
            </a:r>
            <a:r>
              <a:rPr lang="en-GB" sz="1100">
                <a:solidFill>
                  <a:schemeClr val="dk1"/>
                </a:solidFill>
                <a:latin typeface="Lato"/>
                <a:ea typeface="Lato"/>
                <a:cs typeface="Lato"/>
                <a:sym typeface="Lato"/>
              </a:rPr>
              <a:t> for providing course content for students, assigning and grading tasks etc.)</a:t>
            </a:r>
            <a:endParaRPr sz="1100">
              <a:solidFill>
                <a:schemeClr val="dk1"/>
              </a:solidFill>
              <a:latin typeface="Lato"/>
              <a:ea typeface="Lato"/>
              <a:cs typeface="Lato"/>
              <a:sym typeface="Lato"/>
            </a:endParaRPr>
          </a:p>
          <a:p>
            <a:pPr marL="914400" lvl="1" indent="-298450" algn="l" rtl="0">
              <a:spcBef>
                <a:spcPts val="0"/>
              </a:spcBef>
              <a:spcAft>
                <a:spcPts val="0"/>
              </a:spcAft>
              <a:buClr>
                <a:schemeClr val="dk1"/>
              </a:buClr>
              <a:buSzPts val="1100"/>
              <a:buFont typeface="Lato"/>
              <a:buChar char="○"/>
            </a:pPr>
            <a:r>
              <a:rPr lang="en-GB" sz="1100" b="1" u="sng">
                <a:solidFill>
                  <a:schemeClr val="hlink"/>
                </a:solidFill>
                <a:latin typeface="Lato"/>
                <a:ea typeface="Lato"/>
                <a:cs typeface="Lato"/>
                <a:sym typeface="Lato"/>
                <a:hlinkClick r:id="rId4"/>
              </a:rPr>
              <a:t>Sisu</a:t>
            </a:r>
            <a:r>
              <a:rPr lang="en-GB" sz="1100">
                <a:solidFill>
                  <a:schemeClr val="dk1"/>
                </a:solidFill>
                <a:latin typeface="Lato"/>
                <a:ea typeface="Lato"/>
                <a:cs typeface="Lato"/>
                <a:sym typeface="Lato"/>
              </a:rPr>
              <a:t> (</a:t>
            </a:r>
            <a:r>
              <a:rPr lang="en-GB" sz="1100" b="1">
                <a:solidFill>
                  <a:schemeClr val="dk1"/>
                </a:solidFill>
                <a:latin typeface="Lato"/>
                <a:ea typeface="Lato"/>
                <a:cs typeface="Lato"/>
                <a:sym typeface="Lato"/>
              </a:rPr>
              <a:t>student information system</a:t>
            </a:r>
            <a:r>
              <a:rPr lang="en-GB" sz="1100">
                <a:solidFill>
                  <a:schemeClr val="dk1"/>
                </a:solidFill>
                <a:latin typeface="Lato"/>
                <a:ea typeface="Lato"/>
                <a:cs typeface="Lato"/>
                <a:sym typeface="Lato"/>
              </a:rPr>
              <a:t>, where students enroll to courses and get their credits)</a:t>
            </a:r>
            <a:endParaRPr sz="1100">
              <a:solidFill>
                <a:schemeClr val="dk1"/>
              </a:solidFill>
              <a:latin typeface="Lato"/>
              <a:ea typeface="Lato"/>
              <a:cs typeface="Lato"/>
              <a:sym typeface="Lato"/>
            </a:endParaRPr>
          </a:p>
          <a:p>
            <a:pPr marL="914400" lvl="1" indent="-298450" algn="l" rtl="0">
              <a:spcBef>
                <a:spcPts val="0"/>
              </a:spcBef>
              <a:spcAft>
                <a:spcPts val="0"/>
              </a:spcAft>
              <a:buClr>
                <a:schemeClr val="dk1"/>
              </a:buClr>
              <a:buSzPts val="1100"/>
              <a:buFont typeface="Lato"/>
              <a:buChar char="○"/>
            </a:pPr>
            <a:r>
              <a:rPr lang="en-GB" sz="1100" b="1" u="sng">
                <a:solidFill>
                  <a:schemeClr val="hlink"/>
                </a:solidFill>
                <a:latin typeface="Lato"/>
                <a:ea typeface="Lato"/>
                <a:cs typeface="Lato"/>
                <a:sym typeface="Lato"/>
                <a:hlinkClick r:id="rId5"/>
              </a:rPr>
              <a:t>JYX</a:t>
            </a:r>
            <a:r>
              <a:rPr lang="en-GB" sz="1100">
                <a:solidFill>
                  <a:schemeClr val="dk1"/>
                </a:solidFill>
                <a:latin typeface="Lato"/>
                <a:ea typeface="Lato"/>
                <a:cs typeface="Lato"/>
                <a:sym typeface="Lato"/>
              </a:rPr>
              <a:t> (</a:t>
            </a:r>
            <a:r>
              <a:rPr lang="en-GB" sz="1100" b="1">
                <a:solidFill>
                  <a:schemeClr val="dk1"/>
                </a:solidFill>
                <a:latin typeface="Lato"/>
                <a:ea typeface="Lato"/>
                <a:cs typeface="Lato"/>
                <a:sym typeface="Lato"/>
              </a:rPr>
              <a:t>digital repository</a:t>
            </a:r>
            <a:r>
              <a:rPr lang="en-GB" sz="1100">
                <a:solidFill>
                  <a:schemeClr val="dk1"/>
                </a:solidFill>
                <a:latin typeface="Lato"/>
                <a:ea typeface="Lato"/>
                <a:cs typeface="Lato"/>
                <a:sym typeface="Lato"/>
              </a:rPr>
              <a:t>, incl. author versions of research articles, some research (meta) data and theses)</a:t>
            </a:r>
            <a:endParaRPr sz="1100">
              <a:solidFill>
                <a:schemeClr val="dk1"/>
              </a:solidFill>
              <a:latin typeface="Lato"/>
              <a:ea typeface="Lato"/>
              <a:cs typeface="Lato"/>
              <a:sym typeface="Lato"/>
            </a:endParaRPr>
          </a:p>
          <a:p>
            <a:pPr marL="914400" lvl="1" indent="-298450" algn="l" rtl="0">
              <a:spcBef>
                <a:spcPts val="0"/>
              </a:spcBef>
              <a:spcAft>
                <a:spcPts val="0"/>
              </a:spcAft>
              <a:buClr>
                <a:schemeClr val="dk1"/>
              </a:buClr>
              <a:buSzPts val="1100"/>
              <a:buFont typeface="Lato"/>
              <a:buChar char="○"/>
            </a:pPr>
            <a:r>
              <a:rPr lang="en-GB" sz="1100" b="1" u="sng">
                <a:solidFill>
                  <a:schemeClr val="hlink"/>
                </a:solidFill>
                <a:latin typeface="Lato"/>
                <a:ea typeface="Lato"/>
                <a:cs typeface="Lato"/>
                <a:sym typeface="Lato"/>
                <a:hlinkClick r:id="rId6"/>
              </a:rPr>
              <a:t>Converis</a:t>
            </a:r>
            <a:r>
              <a:rPr lang="en-GB" sz="1100">
                <a:solidFill>
                  <a:schemeClr val="dk1"/>
                </a:solidFill>
                <a:latin typeface="Lato"/>
                <a:ea typeface="Lato"/>
                <a:cs typeface="Lato"/>
                <a:sym typeface="Lato"/>
              </a:rPr>
              <a:t> (</a:t>
            </a:r>
            <a:r>
              <a:rPr lang="en-GB" sz="1100" b="1">
                <a:solidFill>
                  <a:schemeClr val="dk1"/>
                </a:solidFill>
                <a:latin typeface="Lato"/>
                <a:ea typeface="Lato"/>
                <a:cs typeface="Lato"/>
                <a:sym typeface="Lato"/>
              </a:rPr>
              <a:t>research information system</a:t>
            </a:r>
            <a:r>
              <a:rPr lang="en-GB" sz="1100">
                <a:solidFill>
                  <a:schemeClr val="dk1"/>
                </a:solidFill>
                <a:latin typeface="Lato"/>
                <a:ea typeface="Lato"/>
                <a:cs typeface="Lato"/>
                <a:sym typeface="Lato"/>
              </a:rPr>
              <a:t>, information about research projects, personnel, publications etc. and how these are linked)</a:t>
            </a:r>
            <a:endParaRPr sz="1100" b="1">
              <a:solidFill>
                <a:schemeClr val="dk1"/>
              </a:solidFill>
              <a:latin typeface="Lato"/>
              <a:ea typeface="Lato"/>
              <a:cs typeface="Lato"/>
              <a:sym typeface="Lato"/>
            </a:endParaRPr>
          </a:p>
          <a:p>
            <a:pPr marL="914400" lvl="1" indent="-298450" algn="l" rtl="0">
              <a:spcBef>
                <a:spcPts val="0"/>
              </a:spcBef>
              <a:spcAft>
                <a:spcPts val="0"/>
              </a:spcAft>
              <a:buClr>
                <a:schemeClr val="dk1"/>
              </a:buClr>
              <a:buSzPts val="1100"/>
              <a:buFont typeface="Lato"/>
              <a:buChar char="○"/>
            </a:pPr>
            <a:r>
              <a:rPr lang="en-GB" sz="1100" b="1">
                <a:solidFill>
                  <a:schemeClr val="accent1"/>
                </a:solidFill>
                <a:latin typeface="Lato"/>
                <a:ea typeface="Lato"/>
                <a:cs typeface="Lato"/>
                <a:sym typeface="Lato"/>
              </a:rPr>
              <a:t>Centralized help desk system</a:t>
            </a:r>
            <a:r>
              <a:rPr lang="en-GB" sz="1100">
                <a:solidFill>
                  <a:schemeClr val="dk1"/>
                </a:solidFill>
                <a:latin typeface="Lato"/>
                <a:ea typeface="Lato"/>
                <a:cs typeface="Lato"/>
                <a:sym typeface="Lato"/>
              </a:rPr>
              <a:t> (students and personnel can send in service requests as tickets on various topics related to their studies/work/use of ICT systems, that are forwarded to the right persons) </a:t>
            </a:r>
            <a:endParaRPr sz="1100">
              <a:solidFill>
                <a:schemeClr val="dk1"/>
              </a:solidFill>
              <a:latin typeface="Lato"/>
              <a:ea typeface="Lato"/>
              <a:cs typeface="Lato"/>
              <a:sym typeface="Lato"/>
            </a:endParaRPr>
          </a:p>
          <a:p>
            <a:pPr marL="457200" lvl="0" indent="-298450" algn="l" rtl="0">
              <a:spcBef>
                <a:spcPts val="0"/>
              </a:spcBef>
              <a:spcAft>
                <a:spcPts val="0"/>
              </a:spcAft>
              <a:buClr>
                <a:schemeClr val="dk1"/>
              </a:buClr>
              <a:buSzPts val="1100"/>
              <a:buFont typeface="Lato"/>
              <a:buChar char="●"/>
            </a:pPr>
            <a:r>
              <a:rPr lang="en-GB" sz="1100">
                <a:solidFill>
                  <a:schemeClr val="dk1"/>
                </a:solidFill>
                <a:latin typeface="Lato"/>
                <a:ea typeface="Lato"/>
                <a:cs typeface="Lato"/>
                <a:sym typeface="Lato"/>
              </a:rPr>
              <a:t>Core systems are managed on the university level by the </a:t>
            </a:r>
            <a:r>
              <a:rPr lang="en-GB" sz="1100" b="1" u="sng">
                <a:solidFill>
                  <a:schemeClr val="hlink"/>
                </a:solidFill>
                <a:latin typeface="Lato"/>
                <a:ea typeface="Lato"/>
                <a:cs typeface="Lato"/>
                <a:sym typeface="Lato"/>
                <a:hlinkClick r:id="rId7"/>
              </a:rPr>
              <a:t>JYU Digital Services</a:t>
            </a:r>
            <a:r>
              <a:rPr lang="en-GB" sz="1100">
                <a:solidFill>
                  <a:schemeClr val="dk1"/>
                </a:solidFill>
                <a:latin typeface="Lato"/>
                <a:ea typeface="Lato"/>
                <a:cs typeface="Lato"/>
                <a:sym typeface="Lato"/>
              </a:rPr>
              <a:t> unit (around 100 staff members)</a:t>
            </a:r>
            <a:endParaRPr sz="1100">
              <a:solidFill>
                <a:schemeClr val="dk1"/>
              </a:solidFill>
              <a:latin typeface="Lato"/>
              <a:ea typeface="Lato"/>
              <a:cs typeface="Lato"/>
              <a:sym typeface="Lato"/>
            </a:endParaRPr>
          </a:p>
          <a:p>
            <a:pPr marL="914400" lvl="1" indent="-298450" algn="l" rtl="0">
              <a:spcBef>
                <a:spcPts val="0"/>
              </a:spcBef>
              <a:spcAft>
                <a:spcPts val="0"/>
              </a:spcAft>
              <a:buClr>
                <a:schemeClr val="dk1"/>
              </a:buClr>
              <a:buSzPts val="1100"/>
              <a:buFont typeface="Lato"/>
              <a:buChar char="○"/>
            </a:pPr>
            <a:r>
              <a:rPr lang="en-GB" sz="1100">
                <a:solidFill>
                  <a:schemeClr val="dk1"/>
                </a:solidFill>
                <a:latin typeface="Lato"/>
                <a:ea typeface="Lato"/>
                <a:cs typeface="Lato"/>
                <a:sym typeface="Lato"/>
              </a:rPr>
              <a:t>JYU has around 1,700 academic staff; 1,000 administrative staff; 14,900 degree-seeking students (+ 26,000 adult education students at open university) → a little less than </a:t>
            </a:r>
            <a:r>
              <a:rPr lang="en-GB" sz="1100" b="1">
                <a:solidFill>
                  <a:schemeClr val="dk1"/>
                </a:solidFill>
                <a:latin typeface="Lato"/>
                <a:ea typeface="Lato"/>
                <a:cs typeface="Lato"/>
                <a:sym typeface="Lato"/>
              </a:rPr>
              <a:t>50,000</a:t>
            </a:r>
            <a:r>
              <a:rPr lang="en-GB" sz="1100">
                <a:solidFill>
                  <a:schemeClr val="dk1"/>
                </a:solidFill>
                <a:latin typeface="Lato"/>
                <a:ea typeface="Lato"/>
                <a:cs typeface="Lato"/>
                <a:sym typeface="Lato"/>
              </a:rPr>
              <a:t> potential users of systems and services</a:t>
            </a:r>
            <a:endParaRPr sz="1100">
              <a:solidFill>
                <a:schemeClr val="dk1"/>
              </a:solidFill>
              <a:latin typeface="Lato"/>
              <a:ea typeface="Lato"/>
              <a:cs typeface="Lato"/>
              <a:sym typeface="Lato"/>
            </a:endParaRPr>
          </a:p>
          <a:p>
            <a:pPr marL="0" lvl="0" indent="0" algn="l" rtl="0">
              <a:spcBef>
                <a:spcPts val="0"/>
              </a:spcBef>
              <a:spcAft>
                <a:spcPts val="0"/>
              </a:spcAft>
              <a:buNone/>
            </a:pPr>
            <a:endParaRPr sz="1100">
              <a:solidFill>
                <a:schemeClr val="dk1"/>
              </a:solidFill>
              <a:latin typeface="Lato"/>
              <a:ea typeface="Lato"/>
              <a:cs typeface="Lato"/>
              <a:sym typeface="Lato"/>
            </a:endParaRPr>
          </a:p>
          <a:p>
            <a:pPr marL="0" lvl="0" indent="0" algn="l" rtl="0">
              <a:spcBef>
                <a:spcPts val="0"/>
              </a:spcBef>
              <a:spcAft>
                <a:spcPts val="0"/>
              </a:spcAft>
              <a:buNone/>
            </a:pPr>
            <a:r>
              <a:rPr lang="en-GB" sz="1100" b="1">
                <a:solidFill>
                  <a:schemeClr val="dk1"/>
                </a:solidFill>
                <a:latin typeface="Lato"/>
                <a:ea typeface="Lato"/>
                <a:cs typeface="Lato"/>
                <a:sym typeface="Lato"/>
              </a:rPr>
              <a:t>→ It can be a challenge for many HE institutions to provide consistent digital services to a </a:t>
            </a:r>
            <a:endParaRPr sz="1100" b="1">
              <a:solidFill>
                <a:schemeClr val="dk1"/>
              </a:solidFill>
              <a:latin typeface="Lato"/>
              <a:ea typeface="Lato"/>
              <a:cs typeface="Lato"/>
              <a:sym typeface="Lato"/>
            </a:endParaRPr>
          </a:p>
          <a:p>
            <a:pPr marL="0" lvl="0" indent="0" algn="l" rtl="0">
              <a:spcBef>
                <a:spcPts val="0"/>
              </a:spcBef>
              <a:spcAft>
                <a:spcPts val="0"/>
              </a:spcAft>
              <a:buNone/>
            </a:pPr>
            <a:r>
              <a:rPr lang="en-GB" sz="1100" b="1">
                <a:solidFill>
                  <a:schemeClr val="dk1"/>
                </a:solidFill>
                <a:latin typeface="Lato"/>
                <a:ea typeface="Lato"/>
                <a:cs typeface="Lato"/>
                <a:sym typeface="Lato"/>
              </a:rPr>
              <a:t>    diverse user base</a:t>
            </a:r>
            <a:endParaRPr sz="1100" b="1">
              <a:solidFill>
                <a:schemeClr val="dk1"/>
              </a:solidFill>
              <a:latin typeface="Lato"/>
              <a:ea typeface="Lato"/>
              <a:cs typeface="Lato"/>
              <a:sym typeface="Lato"/>
            </a:endParaRPr>
          </a:p>
        </p:txBody>
      </p:sp>
      <p:sp>
        <p:nvSpPr>
          <p:cNvPr id="531" name="Google Shape;531;p53"/>
          <p:cNvSpPr txBox="1"/>
          <p:nvPr/>
        </p:nvSpPr>
        <p:spPr>
          <a:xfrm>
            <a:off x="4579047" y="4660101"/>
            <a:ext cx="4551883" cy="28607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u="sng">
                <a:solidFill>
                  <a:schemeClr val="hlink"/>
                </a:solidFill>
                <a:latin typeface="Lato"/>
                <a:ea typeface="Lato"/>
                <a:cs typeface="Lato"/>
                <a:sym typeface="Lato"/>
                <a:hlinkClick r:id="rId8"/>
              </a:rPr>
              <a:t>https://www.jyu.fi/en/about-us/introduction-and-key-figures</a:t>
            </a:r>
            <a:r>
              <a:rPr lang="en-GB" sz="1200">
                <a:solidFill>
                  <a:schemeClr val="dk1"/>
                </a:solidFill>
                <a:latin typeface="Lato"/>
                <a:ea typeface="Lato"/>
                <a:cs typeface="Lato"/>
                <a:sym typeface="Lato"/>
              </a:rPr>
              <a:t> </a:t>
            </a:r>
            <a:endParaRPr sz="1200">
              <a:solidFill>
                <a:schemeClr val="dk1"/>
              </a:solidFill>
              <a:latin typeface="Lato"/>
              <a:ea typeface="Lato"/>
              <a:cs typeface="Lato"/>
              <a:sym typeface="Lato"/>
            </a:endParaRPr>
          </a:p>
        </p:txBody>
      </p:sp>
      <p:pic>
        <p:nvPicPr>
          <p:cNvPr id="532" name="Google Shape;532;p53"/>
          <p:cNvPicPr preferRelativeResize="0"/>
          <p:nvPr/>
        </p:nvPicPr>
        <p:blipFill>
          <a:blip r:embed="rId9">
            <a:alphaModFix/>
          </a:blip>
          <a:stretch>
            <a:fillRect/>
          </a:stretch>
        </p:blipFill>
        <p:spPr>
          <a:xfrm>
            <a:off x="6907725" y="2599175"/>
            <a:ext cx="2034925" cy="16025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54"/>
          <p:cNvSpPr txBox="1">
            <a:spLocks noGrp="1"/>
          </p:cNvSpPr>
          <p:nvPr>
            <p:ph type="body" idx="1"/>
          </p:nvPr>
        </p:nvSpPr>
        <p:spPr>
          <a:xfrm>
            <a:off x="388750" y="1137750"/>
            <a:ext cx="4590300" cy="3714300"/>
          </a:xfrm>
          <a:prstGeom prst="rect">
            <a:avLst/>
          </a:prstGeom>
          <a:noFill/>
          <a:ln>
            <a:noFill/>
          </a:ln>
        </p:spPr>
        <p:txBody>
          <a:bodyPr spcFirstLastPara="1" wrap="square" lIns="0" tIns="0" rIns="0" bIns="0" anchor="t" anchorCtr="0">
            <a:noAutofit/>
          </a:bodyPr>
          <a:lstStyle/>
          <a:p>
            <a:pPr marL="457200" lvl="0" indent="-292100" algn="l" rtl="0">
              <a:spcBef>
                <a:spcPts val="0"/>
              </a:spcBef>
              <a:spcAft>
                <a:spcPts val="0"/>
              </a:spcAft>
              <a:buSzPts val="1000"/>
              <a:buChar char="•"/>
            </a:pPr>
            <a:r>
              <a:rPr lang="en-GB" sz="1000" b="1">
                <a:solidFill>
                  <a:schemeClr val="accent1"/>
                </a:solidFill>
              </a:rPr>
              <a:t> Universal Design</a:t>
            </a:r>
            <a:r>
              <a:rPr lang="en-GB" sz="1000"/>
              <a:t> states that environments should be built to be usable by as many people as possible from the start (no need for special adaptations)</a:t>
            </a:r>
            <a:endParaRPr sz="1000"/>
          </a:p>
          <a:p>
            <a:pPr marL="457200" lvl="0" indent="-292100" algn="l" rtl="0">
              <a:spcBef>
                <a:spcPts val="0"/>
              </a:spcBef>
              <a:spcAft>
                <a:spcPts val="0"/>
              </a:spcAft>
              <a:buSzPts val="1000"/>
              <a:buChar char="•"/>
            </a:pPr>
            <a:r>
              <a:rPr lang="en-GB" sz="1000"/>
              <a:t>Although universal design can be a useful concept for understanding the accessibility of digital systems, universal design =/= one size fits all</a:t>
            </a:r>
            <a:endParaRPr sz="1000"/>
          </a:p>
          <a:p>
            <a:pPr marL="914400" lvl="1" indent="-292100" algn="l" rtl="0">
              <a:spcBef>
                <a:spcPts val="0"/>
              </a:spcBef>
              <a:spcAft>
                <a:spcPts val="0"/>
              </a:spcAft>
              <a:buSzPts val="1000"/>
              <a:buChar char="–"/>
            </a:pPr>
            <a:r>
              <a:rPr lang="en-GB" sz="1000" b="1"/>
              <a:t>Individual needs</a:t>
            </a:r>
            <a:r>
              <a:rPr lang="en-GB" sz="1000"/>
              <a:t> by definition vary and can translate to a very diverse set of system requirements</a:t>
            </a:r>
            <a:endParaRPr sz="1000"/>
          </a:p>
          <a:p>
            <a:pPr marL="914400" lvl="1" indent="-292100" algn="l" rtl="0">
              <a:spcBef>
                <a:spcPts val="0"/>
              </a:spcBef>
              <a:spcAft>
                <a:spcPts val="0"/>
              </a:spcAft>
              <a:buSzPts val="1000"/>
              <a:buChar char="–"/>
            </a:pPr>
            <a:r>
              <a:rPr lang="en-GB" sz="1000" b="1"/>
              <a:t>Software and hardware</a:t>
            </a:r>
            <a:r>
              <a:rPr lang="en-GB" sz="1000"/>
              <a:t> are not objects with fixed characteristics – changes in their design affect the system as a whole</a:t>
            </a:r>
            <a:endParaRPr sz="1000"/>
          </a:p>
          <a:p>
            <a:pPr marL="457200" lvl="0" indent="-292100" algn="l" rtl="0">
              <a:spcBef>
                <a:spcPts val="0"/>
              </a:spcBef>
              <a:spcAft>
                <a:spcPts val="0"/>
              </a:spcAft>
              <a:buSzPts val="1000"/>
              <a:buChar char="•"/>
            </a:pPr>
            <a:r>
              <a:rPr lang="en-GB" sz="1000"/>
              <a:t>Similarly, issues with (digital) accessibility can occur on different levels</a:t>
            </a:r>
            <a:endParaRPr sz="1000"/>
          </a:p>
          <a:p>
            <a:pPr marL="914400" lvl="1" indent="-292100" algn="l" rtl="0">
              <a:spcBef>
                <a:spcPts val="0"/>
              </a:spcBef>
              <a:spcAft>
                <a:spcPts val="0"/>
              </a:spcAft>
              <a:buSzPts val="1000"/>
              <a:buChar char="–"/>
            </a:pPr>
            <a:r>
              <a:rPr lang="en-GB" sz="1000"/>
              <a:t>e.g. student can have access to information through a screen reader, but co-occurring dyslexia can still make reading comprehension difficult </a:t>
            </a:r>
            <a:endParaRPr sz="1000"/>
          </a:p>
          <a:p>
            <a:pPr marL="914400" lvl="0" indent="0" algn="l" rtl="0">
              <a:spcBef>
                <a:spcPts val="0"/>
              </a:spcBef>
              <a:spcAft>
                <a:spcPts val="0"/>
              </a:spcAft>
              <a:buNone/>
            </a:pPr>
            <a:r>
              <a:rPr lang="en-GB" sz="1000"/>
              <a:t>→ need for </a:t>
            </a:r>
            <a:r>
              <a:rPr lang="en-GB" sz="1000" b="1"/>
              <a:t>institutional practices</a:t>
            </a:r>
            <a:r>
              <a:rPr lang="en-GB" sz="1000"/>
              <a:t> that support identification </a:t>
            </a:r>
            <a:endParaRPr sz="1000"/>
          </a:p>
          <a:p>
            <a:pPr marL="914400" lvl="0" indent="0" algn="l" rtl="0">
              <a:spcBef>
                <a:spcPts val="0"/>
              </a:spcBef>
              <a:spcAft>
                <a:spcPts val="0"/>
              </a:spcAft>
              <a:buNone/>
            </a:pPr>
            <a:r>
              <a:rPr lang="en-GB" sz="1000"/>
              <a:t>     of individual needs (see previous presentation)</a:t>
            </a:r>
            <a:endParaRPr sz="1000"/>
          </a:p>
          <a:p>
            <a:pPr marL="0" lvl="0" indent="0" algn="l" rtl="0">
              <a:spcBef>
                <a:spcPts val="0"/>
              </a:spcBef>
              <a:spcAft>
                <a:spcPts val="0"/>
              </a:spcAft>
              <a:buNone/>
            </a:pPr>
            <a:endParaRPr sz="1000"/>
          </a:p>
          <a:p>
            <a:pPr marL="0" lvl="0" indent="0" algn="l" rtl="0">
              <a:spcBef>
                <a:spcPts val="0"/>
              </a:spcBef>
              <a:spcAft>
                <a:spcPts val="0"/>
              </a:spcAft>
              <a:buNone/>
            </a:pPr>
            <a:r>
              <a:rPr lang="en-GB" sz="1000" b="1"/>
              <a:t>→</a:t>
            </a:r>
            <a:r>
              <a:rPr lang="en-GB" sz="1000"/>
              <a:t> </a:t>
            </a:r>
            <a:r>
              <a:rPr lang="en-GB" sz="1000" b="1"/>
              <a:t>Systems should be built with their core functionalities and highest possible </a:t>
            </a:r>
            <a:endParaRPr sz="1000" b="1"/>
          </a:p>
          <a:p>
            <a:pPr marL="0" lvl="0" indent="0" algn="l" rtl="0">
              <a:spcBef>
                <a:spcPts val="0"/>
              </a:spcBef>
              <a:spcAft>
                <a:spcPts val="0"/>
              </a:spcAft>
              <a:buNone/>
            </a:pPr>
            <a:r>
              <a:rPr lang="en-GB" sz="1000" b="1"/>
              <a:t>     level of accessibility in mind</a:t>
            </a:r>
            <a:endParaRPr sz="1000" b="1"/>
          </a:p>
          <a:p>
            <a:pPr marL="0" lvl="0" indent="0" algn="l" rtl="0">
              <a:spcBef>
                <a:spcPts val="0"/>
              </a:spcBef>
              <a:spcAft>
                <a:spcPts val="0"/>
              </a:spcAft>
              <a:buNone/>
            </a:pPr>
            <a:r>
              <a:rPr lang="en-GB" sz="1000" b="1"/>
              <a:t>→ Developers should not be afraid to modify the systems to increase the level </a:t>
            </a:r>
            <a:endParaRPr sz="1000" b="1"/>
          </a:p>
          <a:p>
            <a:pPr marL="0" lvl="0" indent="0" algn="l" rtl="0">
              <a:spcBef>
                <a:spcPts val="0"/>
              </a:spcBef>
              <a:spcAft>
                <a:spcPts val="0"/>
              </a:spcAft>
              <a:buNone/>
            </a:pPr>
            <a:r>
              <a:rPr lang="en-GB" sz="1000" b="1"/>
              <a:t>     of accessibility once their accessibility-related knowledge increases</a:t>
            </a:r>
            <a:endParaRPr sz="1000" b="1"/>
          </a:p>
        </p:txBody>
      </p:sp>
      <p:sp>
        <p:nvSpPr>
          <p:cNvPr id="538" name="Google Shape;538;p54"/>
          <p:cNvSpPr txBox="1">
            <a:spLocks noGrp="1"/>
          </p:cNvSpPr>
          <p:nvPr>
            <p:ph type="title"/>
          </p:nvPr>
        </p:nvSpPr>
        <p:spPr>
          <a:xfrm>
            <a:off x="975475" y="267900"/>
            <a:ext cx="6022200" cy="607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accent2"/>
              </a:buClr>
              <a:buSzPts val="2400"/>
              <a:buFont typeface="Aleo"/>
              <a:buNone/>
            </a:pPr>
            <a:r>
              <a:rPr lang="en-GB"/>
              <a:t>Design for All and the Need for Modification</a:t>
            </a:r>
            <a:endParaRPr/>
          </a:p>
        </p:txBody>
      </p:sp>
      <p:sp>
        <p:nvSpPr>
          <p:cNvPr id="539" name="Google Shape;539;p54"/>
          <p:cNvSpPr txBox="1"/>
          <p:nvPr/>
        </p:nvSpPr>
        <p:spPr>
          <a:xfrm>
            <a:off x="133950" y="4662825"/>
            <a:ext cx="2329500" cy="29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i="1">
              <a:solidFill>
                <a:schemeClr val="dk1"/>
              </a:solidFill>
              <a:latin typeface="Lato"/>
              <a:ea typeface="Lato"/>
              <a:cs typeface="Lato"/>
              <a:sym typeface="Lato"/>
            </a:endParaRPr>
          </a:p>
        </p:txBody>
      </p:sp>
      <p:sp>
        <p:nvSpPr>
          <p:cNvPr id="540" name="Google Shape;540;p54"/>
          <p:cNvSpPr txBox="1"/>
          <p:nvPr/>
        </p:nvSpPr>
        <p:spPr>
          <a:xfrm>
            <a:off x="5315475" y="2221075"/>
            <a:ext cx="3543600" cy="2376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200" b="1" i="1">
                <a:solidFill>
                  <a:schemeClr val="accent2"/>
                </a:solidFill>
                <a:latin typeface="Lato"/>
                <a:ea typeface="Lato"/>
                <a:cs typeface="Lato"/>
                <a:sym typeface="Lato"/>
              </a:rPr>
              <a:t>“A challenge when trying to formulate one single definition [of accessibility] is how to do this without falling prey to the metaphysical quest for essence and identity … Any single definition would have to be construed so that both </a:t>
            </a:r>
            <a:r>
              <a:rPr lang="en-GB" sz="1200" b="1" i="1">
                <a:solidFill>
                  <a:schemeClr val="accent1"/>
                </a:solidFill>
                <a:latin typeface="Lato"/>
                <a:ea typeface="Lato"/>
                <a:cs typeface="Lato"/>
                <a:sym typeface="Lato"/>
              </a:rPr>
              <a:t>the dynamics of the ever-changing contexts</a:t>
            </a:r>
            <a:r>
              <a:rPr lang="en-GB" sz="1200" b="1" i="1">
                <a:solidFill>
                  <a:schemeClr val="accent2"/>
                </a:solidFill>
                <a:latin typeface="Lato"/>
                <a:ea typeface="Lato"/>
                <a:cs typeface="Lato"/>
                <a:sym typeface="Lato"/>
              </a:rPr>
              <a:t> and </a:t>
            </a:r>
            <a:r>
              <a:rPr lang="en-GB" sz="1200" b="1" i="1">
                <a:solidFill>
                  <a:schemeClr val="accent1"/>
                </a:solidFill>
                <a:latin typeface="Lato"/>
                <a:ea typeface="Lato"/>
                <a:cs typeface="Lato"/>
                <a:sym typeface="Lato"/>
              </a:rPr>
              <a:t>the ever-changing capacities of the individual</a:t>
            </a:r>
            <a:r>
              <a:rPr lang="en-GB" sz="1200" b="1" i="1">
                <a:solidFill>
                  <a:schemeClr val="accent2"/>
                </a:solidFill>
                <a:latin typeface="Lato"/>
                <a:ea typeface="Lato"/>
                <a:cs typeface="Lato"/>
                <a:sym typeface="Lato"/>
              </a:rPr>
              <a:t> are taken into consideration.” (Persson et al., 2015, p.523)</a:t>
            </a:r>
            <a:endParaRPr sz="1200" b="1" i="1">
              <a:solidFill>
                <a:schemeClr val="accent2"/>
              </a:solidFill>
              <a:latin typeface="Lato"/>
              <a:ea typeface="Lato"/>
              <a:cs typeface="Lato"/>
              <a:sym typeface="Lato"/>
            </a:endParaRPr>
          </a:p>
          <a:p>
            <a:pPr marL="0" lvl="0" indent="0" algn="ctr" rtl="0">
              <a:spcBef>
                <a:spcPts val="0"/>
              </a:spcBef>
              <a:spcAft>
                <a:spcPts val="0"/>
              </a:spcAft>
              <a:buNone/>
            </a:pPr>
            <a:endParaRPr sz="1200" b="1" i="1">
              <a:solidFill>
                <a:schemeClr val="accent2"/>
              </a:solidFill>
              <a:latin typeface="Lato"/>
              <a:ea typeface="Lato"/>
              <a:cs typeface="Lato"/>
              <a:sym typeface="Lato"/>
            </a:endParaRPr>
          </a:p>
          <a:p>
            <a:pPr marL="0" lvl="0" indent="0" algn="r" rtl="0">
              <a:spcBef>
                <a:spcPts val="0"/>
              </a:spcBef>
              <a:spcAft>
                <a:spcPts val="0"/>
              </a:spcAft>
              <a:buNone/>
            </a:pPr>
            <a:r>
              <a:rPr lang="en-GB" sz="800" i="1">
                <a:solidFill>
                  <a:schemeClr val="dk1"/>
                </a:solidFill>
                <a:latin typeface="Lato"/>
                <a:ea typeface="Lato"/>
                <a:cs typeface="Lato"/>
                <a:sym typeface="Lato"/>
              </a:rPr>
              <a:t>Persson, H., Åhman, H., Yngling, A. A., &amp; Gulliksen, J. (2015). Universal design, inclusive design, accessible design, design for all: different concepts—one goal? On the concept of accessibility—historical, methodological and philosophical aspects. Universal access in the information society, 14(4), 505-526</a:t>
            </a:r>
            <a:r>
              <a:rPr lang="en-GB" sz="800" b="1" i="1">
                <a:solidFill>
                  <a:schemeClr val="dk1"/>
                </a:solidFill>
                <a:latin typeface="Lato"/>
                <a:ea typeface="Lato"/>
                <a:cs typeface="Lato"/>
                <a:sym typeface="Lato"/>
              </a:rPr>
              <a:t>.</a:t>
            </a:r>
            <a:endParaRPr sz="800" b="1" i="1">
              <a:solidFill>
                <a:schemeClr val="dk1"/>
              </a:solidFill>
              <a:latin typeface="Lato"/>
              <a:ea typeface="Lato"/>
              <a:cs typeface="Lato"/>
              <a:sym typeface="Lato"/>
            </a:endParaRPr>
          </a:p>
        </p:txBody>
      </p:sp>
      <p:pic>
        <p:nvPicPr>
          <p:cNvPr id="541" name="Google Shape;541;p54"/>
          <p:cNvPicPr preferRelativeResize="0"/>
          <p:nvPr/>
        </p:nvPicPr>
        <p:blipFill>
          <a:blip r:embed="rId3">
            <a:alphaModFix/>
          </a:blip>
          <a:stretch>
            <a:fillRect/>
          </a:stretch>
        </p:blipFill>
        <p:spPr>
          <a:xfrm>
            <a:off x="5732300" y="351350"/>
            <a:ext cx="1323350" cy="17868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546" name="Google Shape;546;p55"/>
          <p:cNvSpPr txBox="1">
            <a:spLocks noGrp="1"/>
          </p:cNvSpPr>
          <p:nvPr>
            <p:ph type="title"/>
          </p:nvPr>
        </p:nvSpPr>
        <p:spPr>
          <a:xfrm>
            <a:off x="897125" y="207675"/>
            <a:ext cx="6182700" cy="592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Educational Practices and System Characteristics – Universal Design for Learning (UDL Framework)</a:t>
            </a:r>
            <a:endParaRPr/>
          </a:p>
        </p:txBody>
      </p:sp>
      <p:sp>
        <p:nvSpPr>
          <p:cNvPr id="547" name="Google Shape;547;p55"/>
          <p:cNvSpPr txBox="1">
            <a:spLocks noGrp="1"/>
          </p:cNvSpPr>
          <p:nvPr>
            <p:ph type="body" idx="1"/>
          </p:nvPr>
        </p:nvSpPr>
        <p:spPr>
          <a:xfrm>
            <a:off x="92600" y="1338225"/>
            <a:ext cx="4004400" cy="2519400"/>
          </a:xfrm>
          <a:prstGeom prst="rect">
            <a:avLst/>
          </a:prstGeom>
          <a:ln w="952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lvl="0" indent="0" algn="l" rtl="0">
              <a:spcBef>
                <a:spcPts val="300"/>
              </a:spcBef>
              <a:spcAft>
                <a:spcPts val="0"/>
              </a:spcAft>
              <a:buNone/>
            </a:pPr>
            <a:r>
              <a:rPr lang="en-GB" sz="900" b="1">
                <a:solidFill>
                  <a:schemeClr val="accent1"/>
                </a:solidFill>
              </a:rPr>
              <a:t> Principle 1: Engagement – Motivate and sustain learning</a:t>
            </a:r>
            <a:endParaRPr sz="900" b="1">
              <a:solidFill>
                <a:schemeClr val="accent1"/>
              </a:solidFill>
            </a:endParaRPr>
          </a:p>
          <a:p>
            <a:pPr marL="457200" lvl="0" indent="-285750" algn="l" rtl="0">
              <a:spcBef>
                <a:spcPts val="300"/>
              </a:spcBef>
              <a:spcAft>
                <a:spcPts val="0"/>
              </a:spcAft>
              <a:buClr>
                <a:schemeClr val="dk1"/>
              </a:buClr>
              <a:buSzPts val="900"/>
              <a:buChar char="•"/>
            </a:pPr>
            <a:r>
              <a:rPr lang="en-GB" sz="900"/>
              <a:t>Provide clear, consistent structure in online courses (avoid clutter)</a:t>
            </a:r>
            <a:endParaRPr sz="900"/>
          </a:p>
          <a:p>
            <a:pPr marL="457200" lvl="0" indent="-285750" algn="l" rtl="0">
              <a:spcBef>
                <a:spcPts val="0"/>
              </a:spcBef>
              <a:spcAft>
                <a:spcPts val="0"/>
              </a:spcAft>
              <a:buClr>
                <a:schemeClr val="dk1"/>
              </a:buClr>
              <a:buSzPts val="900"/>
              <a:buChar char="•"/>
            </a:pPr>
            <a:r>
              <a:rPr lang="en-GB" sz="900"/>
              <a:t>Offer choices in how students access materials (e.g., text vs. audio)</a:t>
            </a:r>
            <a:endParaRPr sz="900"/>
          </a:p>
          <a:p>
            <a:pPr marL="457200" lvl="0" indent="-285750" algn="l" rtl="0">
              <a:spcBef>
                <a:spcPts val="0"/>
              </a:spcBef>
              <a:spcAft>
                <a:spcPts val="0"/>
              </a:spcAft>
              <a:buClr>
                <a:schemeClr val="dk1"/>
              </a:buClr>
              <a:buSzPts val="900"/>
              <a:buChar char="•"/>
            </a:pPr>
            <a:r>
              <a:rPr lang="en-GB" sz="900"/>
              <a:t>Reduce cognitive load by chunking content and using headings</a:t>
            </a:r>
            <a:endParaRPr sz="900"/>
          </a:p>
          <a:p>
            <a:pPr marL="0" lvl="0" indent="0" algn="l" rtl="0">
              <a:spcBef>
                <a:spcPts val="300"/>
              </a:spcBef>
              <a:spcAft>
                <a:spcPts val="0"/>
              </a:spcAft>
              <a:buNone/>
            </a:pPr>
            <a:r>
              <a:rPr lang="en-GB" sz="900" b="1">
                <a:solidFill>
                  <a:schemeClr val="accent1"/>
                </a:solidFill>
              </a:rPr>
              <a:t> Principle 2: Representation – Present information clearly</a:t>
            </a:r>
            <a:endParaRPr sz="900" b="1">
              <a:solidFill>
                <a:schemeClr val="accent1"/>
              </a:solidFill>
            </a:endParaRPr>
          </a:p>
          <a:p>
            <a:pPr marL="457200" lvl="0" indent="-285750" algn="l" rtl="0">
              <a:spcBef>
                <a:spcPts val="300"/>
              </a:spcBef>
              <a:spcAft>
                <a:spcPts val="0"/>
              </a:spcAft>
              <a:buClr>
                <a:schemeClr val="dk1"/>
              </a:buClr>
              <a:buSzPts val="900"/>
              <a:buChar char="•"/>
            </a:pPr>
            <a:r>
              <a:rPr lang="en-GB" sz="900"/>
              <a:t>Add alt text for images and descriptions for charts</a:t>
            </a:r>
            <a:endParaRPr sz="900"/>
          </a:p>
          <a:p>
            <a:pPr marL="457200" lvl="0" indent="-285750" algn="l" rtl="0">
              <a:spcBef>
                <a:spcPts val="0"/>
              </a:spcBef>
              <a:spcAft>
                <a:spcPts val="0"/>
              </a:spcAft>
              <a:buClr>
                <a:schemeClr val="dk1"/>
              </a:buClr>
              <a:buSzPts val="900"/>
              <a:buChar char="•"/>
            </a:pPr>
            <a:r>
              <a:rPr lang="en-GB" sz="900"/>
              <a:t>Provide captions and transcripts for all audio/video</a:t>
            </a:r>
            <a:endParaRPr sz="900"/>
          </a:p>
          <a:p>
            <a:pPr marL="457200" lvl="0" indent="-285750" algn="l" rtl="0">
              <a:spcBef>
                <a:spcPts val="0"/>
              </a:spcBef>
              <a:spcAft>
                <a:spcPts val="0"/>
              </a:spcAft>
              <a:buClr>
                <a:schemeClr val="dk1"/>
              </a:buClr>
              <a:buSzPts val="900"/>
              <a:buChar char="•"/>
            </a:pPr>
            <a:r>
              <a:rPr lang="en-GB" sz="900"/>
              <a:t>Use plain language and explain technical terms or symbols</a:t>
            </a:r>
            <a:endParaRPr sz="900"/>
          </a:p>
          <a:p>
            <a:pPr marL="457200" lvl="0" indent="-285750" algn="l" rtl="0">
              <a:spcBef>
                <a:spcPts val="0"/>
              </a:spcBef>
              <a:spcAft>
                <a:spcPts val="0"/>
              </a:spcAft>
              <a:buClr>
                <a:schemeClr val="dk1"/>
              </a:buClr>
              <a:buSzPts val="900"/>
              <a:buChar char="•"/>
            </a:pPr>
            <a:r>
              <a:rPr lang="en-GB" sz="900"/>
              <a:t>Offer summaries and key points for complex topics</a:t>
            </a:r>
            <a:endParaRPr sz="900"/>
          </a:p>
          <a:p>
            <a:pPr marL="0" lvl="0" indent="0" algn="l" rtl="0">
              <a:spcBef>
                <a:spcPts val="300"/>
              </a:spcBef>
              <a:spcAft>
                <a:spcPts val="0"/>
              </a:spcAft>
              <a:buNone/>
            </a:pPr>
            <a:r>
              <a:rPr lang="en-GB" sz="900" b="1">
                <a:solidFill>
                  <a:schemeClr val="accent1"/>
                </a:solidFill>
              </a:rPr>
              <a:t> Principle 3: Action &amp; Expression – Enable diverse ways to respond</a:t>
            </a:r>
            <a:endParaRPr sz="900" b="1">
              <a:solidFill>
                <a:schemeClr val="accent1"/>
              </a:solidFill>
            </a:endParaRPr>
          </a:p>
          <a:p>
            <a:pPr marL="457200" lvl="0" indent="-285750" algn="l" rtl="0">
              <a:spcBef>
                <a:spcPts val="300"/>
              </a:spcBef>
              <a:spcAft>
                <a:spcPts val="0"/>
              </a:spcAft>
              <a:buClr>
                <a:schemeClr val="dk1"/>
              </a:buClr>
              <a:buSzPts val="900"/>
              <a:buChar char="•"/>
            </a:pPr>
            <a:r>
              <a:rPr lang="en-GB" sz="900"/>
              <a:t>Allow multiple ways for students to submit work (text, audio, video)</a:t>
            </a:r>
            <a:endParaRPr sz="900"/>
          </a:p>
          <a:p>
            <a:pPr marL="457200" lvl="0" indent="-285750" algn="l" rtl="0">
              <a:spcBef>
                <a:spcPts val="0"/>
              </a:spcBef>
              <a:spcAft>
                <a:spcPts val="0"/>
              </a:spcAft>
              <a:buClr>
                <a:schemeClr val="dk1"/>
              </a:buClr>
              <a:buSzPts val="900"/>
              <a:buChar char="•"/>
            </a:pPr>
            <a:r>
              <a:rPr lang="en-GB" sz="900"/>
              <a:t>Give clear instructions in accessible formats (structured documents)</a:t>
            </a:r>
            <a:endParaRPr sz="900"/>
          </a:p>
          <a:p>
            <a:pPr marL="457200" lvl="0" indent="-285750" algn="l" rtl="0">
              <a:spcBef>
                <a:spcPts val="0"/>
              </a:spcBef>
              <a:spcAft>
                <a:spcPts val="0"/>
              </a:spcAft>
              <a:buClr>
                <a:schemeClr val="dk1"/>
              </a:buClr>
              <a:buSzPts val="900"/>
              <a:buChar char="•"/>
            </a:pPr>
            <a:r>
              <a:rPr lang="en-GB" sz="900"/>
              <a:t>Ensure activities don’t rely solely on drag-and-drop or mouse actions</a:t>
            </a:r>
            <a:endParaRPr sz="900"/>
          </a:p>
        </p:txBody>
      </p:sp>
      <p:sp>
        <p:nvSpPr>
          <p:cNvPr id="548" name="Google Shape;548;p55"/>
          <p:cNvSpPr txBox="1"/>
          <p:nvPr/>
        </p:nvSpPr>
        <p:spPr>
          <a:xfrm>
            <a:off x="3603425" y="4635150"/>
            <a:ext cx="5398500" cy="291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800">
                <a:solidFill>
                  <a:schemeClr val="dk1"/>
                </a:solidFill>
                <a:latin typeface="Lato"/>
                <a:ea typeface="Lato"/>
                <a:cs typeface="Lato"/>
                <a:sym typeface="Lato"/>
              </a:rPr>
              <a:t>CAST (2011). Universal Design for Learning Guidelines version 2.0. Wakefield, MA: Author.</a:t>
            </a:r>
            <a:endParaRPr sz="800">
              <a:solidFill>
                <a:schemeClr val="dk1"/>
              </a:solidFill>
              <a:latin typeface="Lato"/>
              <a:ea typeface="Lato"/>
              <a:cs typeface="Lato"/>
              <a:sym typeface="Lato"/>
            </a:endParaRPr>
          </a:p>
          <a:p>
            <a:pPr marL="0" lvl="0" indent="0" algn="r" rtl="0">
              <a:spcBef>
                <a:spcPts val="0"/>
              </a:spcBef>
              <a:spcAft>
                <a:spcPts val="0"/>
              </a:spcAft>
              <a:buNone/>
            </a:pPr>
            <a:r>
              <a:rPr lang="en-GB" sz="800" i="1">
                <a:solidFill>
                  <a:schemeClr val="dk1"/>
                </a:solidFill>
                <a:latin typeface="Lato"/>
                <a:ea typeface="Lato"/>
                <a:cs typeface="Lato"/>
                <a:sym typeface="Lato"/>
              </a:rPr>
              <a:t>Copilot GPT-5 (11/2025) was used to summarize content for the slide from the perspective of </a:t>
            </a:r>
            <a:r>
              <a:rPr lang="en-GB" sz="800" b="1" i="1">
                <a:solidFill>
                  <a:schemeClr val="dk1"/>
                </a:solidFill>
                <a:latin typeface="Lato"/>
                <a:ea typeface="Lato"/>
                <a:cs typeface="Lato"/>
                <a:sym typeface="Lato"/>
              </a:rPr>
              <a:t>digital accessibility</a:t>
            </a:r>
            <a:endParaRPr sz="800" b="1" i="1">
              <a:solidFill>
                <a:schemeClr val="dk1"/>
              </a:solidFill>
              <a:latin typeface="Lato"/>
              <a:ea typeface="Lato"/>
              <a:cs typeface="Lato"/>
              <a:sym typeface="Lato"/>
            </a:endParaRPr>
          </a:p>
          <a:p>
            <a:pPr marL="0" lvl="0" indent="0" algn="r" rtl="0">
              <a:spcBef>
                <a:spcPts val="0"/>
              </a:spcBef>
              <a:spcAft>
                <a:spcPts val="0"/>
              </a:spcAft>
              <a:buNone/>
            </a:pPr>
            <a:endParaRPr sz="1000">
              <a:solidFill>
                <a:schemeClr val="dk1"/>
              </a:solidFill>
              <a:latin typeface="Lato"/>
              <a:ea typeface="Lato"/>
              <a:cs typeface="Lato"/>
              <a:sym typeface="Lato"/>
            </a:endParaRPr>
          </a:p>
        </p:txBody>
      </p:sp>
      <p:sp>
        <p:nvSpPr>
          <p:cNvPr id="549" name="Google Shape;549;p55"/>
          <p:cNvSpPr txBox="1">
            <a:spLocks noGrp="1"/>
          </p:cNvSpPr>
          <p:nvPr>
            <p:ph type="body" idx="1"/>
          </p:nvPr>
        </p:nvSpPr>
        <p:spPr>
          <a:xfrm>
            <a:off x="4616150" y="1375600"/>
            <a:ext cx="3551100" cy="3162300"/>
          </a:xfrm>
          <a:prstGeom prst="rect">
            <a:avLst/>
          </a:prstGeom>
          <a:ln w="952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lvl="0" indent="0" algn="l" rtl="0">
              <a:spcBef>
                <a:spcPts val="300"/>
              </a:spcBef>
              <a:spcAft>
                <a:spcPts val="0"/>
              </a:spcAft>
              <a:buNone/>
            </a:pPr>
            <a:r>
              <a:rPr lang="en-GB" sz="900" b="1">
                <a:solidFill>
                  <a:schemeClr val="accent1"/>
                </a:solidFill>
              </a:rPr>
              <a:t> Principle 1: Engagement</a:t>
            </a:r>
            <a:endParaRPr sz="900" b="1">
              <a:solidFill>
                <a:schemeClr val="accent1"/>
              </a:solidFill>
            </a:endParaRPr>
          </a:p>
          <a:p>
            <a:pPr marL="457200" lvl="0" indent="-285750" algn="l" rtl="0">
              <a:spcBef>
                <a:spcPts val="300"/>
              </a:spcBef>
              <a:spcAft>
                <a:spcPts val="0"/>
              </a:spcAft>
              <a:buClr>
                <a:schemeClr val="dk1"/>
              </a:buClr>
              <a:buSzPts val="900"/>
              <a:buChar char="•"/>
            </a:pPr>
            <a:r>
              <a:rPr lang="en-GB" sz="900"/>
              <a:t>Customizable interface (themes, font size, color contrast)</a:t>
            </a:r>
            <a:endParaRPr sz="900"/>
          </a:p>
          <a:p>
            <a:pPr marL="457200" lvl="0" indent="-285750" algn="l" rtl="0">
              <a:spcBef>
                <a:spcPts val="0"/>
              </a:spcBef>
              <a:spcAft>
                <a:spcPts val="0"/>
              </a:spcAft>
              <a:buClr>
                <a:schemeClr val="dk1"/>
              </a:buClr>
              <a:buSzPts val="900"/>
              <a:buChar char="•"/>
            </a:pPr>
            <a:r>
              <a:rPr lang="en-GB" sz="900"/>
              <a:t>Tools for reducing distractions (simplified view modes)</a:t>
            </a:r>
            <a:endParaRPr sz="900"/>
          </a:p>
          <a:p>
            <a:pPr marL="0" lvl="0" indent="0" algn="l" rtl="0">
              <a:spcBef>
                <a:spcPts val="300"/>
              </a:spcBef>
              <a:spcAft>
                <a:spcPts val="0"/>
              </a:spcAft>
              <a:buNone/>
            </a:pPr>
            <a:r>
              <a:rPr lang="en-GB" sz="900" b="1">
                <a:solidFill>
                  <a:schemeClr val="accent1"/>
                </a:solidFill>
              </a:rPr>
              <a:t> Principle 2: Representation</a:t>
            </a:r>
            <a:endParaRPr sz="900" b="1">
              <a:solidFill>
                <a:schemeClr val="accent1"/>
              </a:solidFill>
            </a:endParaRPr>
          </a:p>
          <a:p>
            <a:pPr marL="457200" lvl="0" indent="-285750" algn="l" rtl="0">
              <a:spcBef>
                <a:spcPts val="300"/>
              </a:spcBef>
              <a:spcAft>
                <a:spcPts val="0"/>
              </a:spcAft>
              <a:buClr>
                <a:schemeClr val="dk1"/>
              </a:buClr>
              <a:buSzPts val="900"/>
              <a:buChar char="•"/>
            </a:pPr>
            <a:r>
              <a:rPr lang="en-GB" sz="900"/>
              <a:t>Built-in captioning and transcript support for media</a:t>
            </a:r>
            <a:endParaRPr sz="900"/>
          </a:p>
          <a:p>
            <a:pPr marL="457200" lvl="0" indent="-285750" algn="l" rtl="0">
              <a:spcBef>
                <a:spcPts val="0"/>
              </a:spcBef>
              <a:spcAft>
                <a:spcPts val="0"/>
              </a:spcAft>
              <a:buClr>
                <a:schemeClr val="dk1"/>
              </a:buClr>
              <a:buSzPts val="900"/>
              <a:buChar char="•"/>
            </a:pPr>
            <a:r>
              <a:rPr lang="en-GB" sz="900"/>
              <a:t>Alt text fields for images and graphics</a:t>
            </a:r>
            <a:endParaRPr sz="900"/>
          </a:p>
          <a:p>
            <a:pPr marL="457200" lvl="0" indent="-285750" algn="l" rtl="0">
              <a:spcBef>
                <a:spcPts val="0"/>
              </a:spcBef>
              <a:spcAft>
                <a:spcPts val="0"/>
              </a:spcAft>
              <a:buClr>
                <a:schemeClr val="dk1"/>
              </a:buClr>
              <a:buSzPts val="900"/>
              <a:buChar char="•"/>
            </a:pPr>
            <a:r>
              <a:rPr lang="en-GB" sz="900"/>
              <a:t>Adjustable text size, color contrast, and font options</a:t>
            </a:r>
            <a:endParaRPr sz="900"/>
          </a:p>
          <a:p>
            <a:pPr marL="457200" lvl="0" indent="-285750" algn="l" rtl="0">
              <a:spcBef>
                <a:spcPts val="0"/>
              </a:spcBef>
              <a:spcAft>
                <a:spcPts val="0"/>
              </a:spcAft>
              <a:buClr>
                <a:schemeClr val="dk1"/>
              </a:buClr>
              <a:buSzPts val="900"/>
              <a:buChar char="•"/>
            </a:pPr>
            <a:r>
              <a:rPr lang="en-GB" sz="900"/>
              <a:t>Glossary tools and symbol explanations</a:t>
            </a:r>
            <a:endParaRPr sz="900"/>
          </a:p>
          <a:p>
            <a:pPr marL="457200" lvl="0" indent="-285750" algn="l" rtl="0">
              <a:spcBef>
                <a:spcPts val="0"/>
              </a:spcBef>
              <a:spcAft>
                <a:spcPts val="0"/>
              </a:spcAft>
              <a:buClr>
                <a:schemeClr val="dk1"/>
              </a:buClr>
              <a:buSzPts val="900"/>
              <a:buChar char="•"/>
            </a:pPr>
            <a:r>
              <a:rPr lang="en-GB" sz="900"/>
              <a:t>Multilingual interface and translation support</a:t>
            </a:r>
            <a:endParaRPr sz="900"/>
          </a:p>
          <a:p>
            <a:pPr marL="457200" lvl="0" indent="-285750" algn="l" rtl="0">
              <a:spcBef>
                <a:spcPts val="0"/>
              </a:spcBef>
              <a:spcAft>
                <a:spcPts val="0"/>
              </a:spcAft>
              <a:buClr>
                <a:schemeClr val="dk1"/>
              </a:buClr>
              <a:buSzPts val="900"/>
              <a:buChar char="•"/>
            </a:pPr>
            <a:r>
              <a:rPr lang="en-GB" sz="900"/>
              <a:t>Highlighting and annotation tools</a:t>
            </a:r>
            <a:endParaRPr sz="900"/>
          </a:p>
          <a:p>
            <a:pPr marL="457200" lvl="0" indent="-285750" algn="l" rtl="0">
              <a:spcBef>
                <a:spcPts val="0"/>
              </a:spcBef>
              <a:spcAft>
                <a:spcPts val="0"/>
              </a:spcAft>
              <a:buClr>
                <a:schemeClr val="dk1"/>
              </a:buClr>
              <a:buSzPts val="900"/>
              <a:buChar char="•"/>
            </a:pPr>
            <a:r>
              <a:rPr lang="en-GB" sz="900"/>
              <a:t>Chunked content delivery and collapsible sections</a:t>
            </a:r>
            <a:endParaRPr sz="900"/>
          </a:p>
          <a:p>
            <a:pPr marL="0" lvl="0" indent="0" algn="l" rtl="0">
              <a:spcBef>
                <a:spcPts val="300"/>
              </a:spcBef>
              <a:spcAft>
                <a:spcPts val="0"/>
              </a:spcAft>
              <a:buNone/>
            </a:pPr>
            <a:r>
              <a:rPr lang="en-GB" sz="900" b="1">
                <a:solidFill>
                  <a:schemeClr val="accent1"/>
                </a:solidFill>
              </a:rPr>
              <a:t> Principle 3: Action &amp; Expression</a:t>
            </a:r>
            <a:endParaRPr sz="900" b="1">
              <a:solidFill>
                <a:schemeClr val="accent1"/>
              </a:solidFill>
            </a:endParaRPr>
          </a:p>
          <a:p>
            <a:pPr marL="457200" lvl="0" indent="-285750" algn="l" rtl="0">
              <a:spcBef>
                <a:spcPts val="300"/>
              </a:spcBef>
              <a:spcAft>
                <a:spcPts val="0"/>
              </a:spcAft>
              <a:buClr>
                <a:schemeClr val="dk1"/>
              </a:buClr>
              <a:buSzPts val="900"/>
              <a:buChar char="•"/>
            </a:pPr>
            <a:r>
              <a:rPr lang="en-GB" sz="900"/>
              <a:t>Full keyboard navigation and shortcuts</a:t>
            </a:r>
            <a:endParaRPr sz="900"/>
          </a:p>
          <a:p>
            <a:pPr marL="457200" lvl="0" indent="-285750" algn="l" rtl="0">
              <a:spcBef>
                <a:spcPts val="0"/>
              </a:spcBef>
              <a:spcAft>
                <a:spcPts val="0"/>
              </a:spcAft>
              <a:buClr>
                <a:schemeClr val="dk1"/>
              </a:buClr>
              <a:buSzPts val="900"/>
              <a:buChar char="•"/>
            </a:pPr>
            <a:r>
              <a:rPr lang="en-GB" sz="900"/>
              <a:t>Voice input compatibility</a:t>
            </a:r>
            <a:endParaRPr sz="900"/>
          </a:p>
          <a:p>
            <a:pPr marL="457200" lvl="0" indent="-285750" algn="l" rtl="0">
              <a:spcBef>
                <a:spcPts val="0"/>
              </a:spcBef>
              <a:spcAft>
                <a:spcPts val="0"/>
              </a:spcAft>
              <a:buClr>
                <a:schemeClr val="dk1"/>
              </a:buClr>
              <a:buSzPts val="900"/>
              <a:buChar char="•"/>
            </a:pPr>
            <a:r>
              <a:rPr lang="en-GB" sz="900"/>
              <a:t>Support for multimedia submissions (audio, video, text)</a:t>
            </a:r>
            <a:endParaRPr sz="900"/>
          </a:p>
          <a:p>
            <a:pPr marL="457200" lvl="0" indent="-285750" algn="l" rtl="0">
              <a:spcBef>
                <a:spcPts val="0"/>
              </a:spcBef>
              <a:spcAft>
                <a:spcPts val="0"/>
              </a:spcAft>
              <a:buClr>
                <a:schemeClr val="dk1"/>
              </a:buClr>
              <a:buSzPts val="900"/>
              <a:buChar char="•"/>
            </a:pPr>
            <a:r>
              <a:rPr lang="en-GB" sz="900"/>
              <a:t>Accessible authoring tools for students and instructors</a:t>
            </a:r>
            <a:endParaRPr sz="900"/>
          </a:p>
          <a:p>
            <a:pPr marL="457200" lvl="0" indent="-285750" algn="l" rtl="0">
              <a:spcBef>
                <a:spcPts val="0"/>
              </a:spcBef>
              <a:spcAft>
                <a:spcPts val="0"/>
              </a:spcAft>
              <a:buClr>
                <a:schemeClr val="dk1"/>
              </a:buClr>
              <a:buSzPts val="900"/>
              <a:buChar char="•"/>
            </a:pPr>
            <a:r>
              <a:rPr lang="en-GB" sz="900"/>
              <a:t>Goal-setting and progress tracking widgets (optional for accessibility)</a:t>
            </a:r>
            <a:endParaRPr sz="900"/>
          </a:p>
        </p:txBody>
      </p:sp>
      <p:sp>
        <p:nvSpPr>
          <p:cNvPr id="550" name="Google Shape;550;p55"/>
          <p:cNvSpPr/>
          <p:nvPr/>
        </p:nvSpPr>
        <p:spPr>
          <a:xfrm>
            <a:off x="4181850" y="2541838"/>
            <a:ext cx="349448" cy="351349"/>
          </a:xfrm>
          <a:custGeom>
            <a:avLst/>
            <a:gdLst/>
            <a:ahLst/>
            <a:cxnLst/>
            <a:rect l="l" t="t" r="r" b="b"/>
            <a:pathLst>
              <a:path w="18984" h="17942" extrusionOk="0">
                <a:moveTo>
                  <a:pt x="0" y="17942"/>
                </a:moveTo>
                <a:cubicBezTo>
                  <a:pt x="1681" y="11219"/>
                  <a:pt x="8919" y="4486"/>
                  <a:pt x="15849" y="4486"/>
                </a:cubicBezTo>
                <a:cubicBezTo>
                  <a:pt x="17952" y="4486"/>
                  <a:pt x="15251" y="12869"/>
                  <a:pt x="15251" y="10766"/>
                </a:cubicBezTo>
                <a:cubicBezTo>
                  <a:pt x="15251" y="7820"/>
                  <a:pt x="19417" y="5579"/>
                  <a:pt x="18840" y="2691"/>
                </a:cubicBezTo>
                <a:cubicBezTo>
                  <a:pt x="18464" y="811"/>
                  <a:pt x="14820" y="1595"/>
                  <a:pt x="13756" y="0"/>
                </a:cubicBezTo>
              </a:path>
            </a:pathLst>
          </a:custGeom>
          <a:noFill/>
          <a:ln w="19050" cap="flat" cmpd="sng">
            <a:solidFill>
              <a:schemeClr val="dk2"/>
            </a:solidFill>
            <a:prstDash val="solid"/>
            <a:round/>
            <a:headEnd type="none" w="med" len="med"/>
            <a:tailEnd type="none" w="med" len="med"/>
          </a:ln>
        </p:spPr>
        <p:txBody>
          <a:bodyPr/>
          <a:lstStyle/>
          <a:p>
            <a:endParaRPr lang="fi-FI"/>
          </a:p>
        </p:txBody>
      </p:sp>
      <p:sp>
        <p:nvSpPr>
          <p:cNvPr id="551" name="Google Shape;551;p55"/>
          <p:cNvSpPr txBox="1"/>
          <p:nvPr/>
        </p:nvSpPr>
        <p:spPr>
          <a:xfrm>
            <a:off x="8167250" y="1928825"/>
            <a:ext cx="939300" cy="267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900">
                <a:solidFill>
                  <a:schemeClr val="dk1"/>
                </a:solidFill>
                <a:latin typeface="Lato"/>
                <a:ea typeface="Lato"/>
                <a:cs typeface="Lato"/>
                <a:sym typeface="Lato"/>
              </a:rPr>
              <a:t>- It can be difficult to talk about educational practice without going straight to system requirements (intertwined)</a:t>
            </a:r>
            <a:endParaRPr sz="900">
              <a:solidFill>
                <a:schemeClr val="dk1"/>
              </a:solidFill>
              <a:latin typeface="Lato"/>
              <a:ea typeface="Lato"/>
              <a:cs typeface="Lato"/>
              <a:sym typeface="Lato"/>
            </a:endParaRPr>
          </a:p>
          <a:p>
            <a:pPr marL="0" lvl="0" indent="0" algn="l" rtl="0">
              <a:spcBef>
                <a:spcPts val="0"/>
              </a:spcBef>
              <a:spcAft>
                <a:spcPts val="0"/>
              </a:spcAft>
              <a:buNone/>
            </a:pPr>
            <a:r>
              <a:rPr lang="en-GB" sz="900">
                <a:solidFill>
                  <a:schemeClr val="dk1"/>
                </a:solidFill>
                <a:latin typeface="Lato"/>
                <a:ea typeface="Lato"/>
                <a:cs typeface="Lato"/>
                <a:sym typeface="Lato"/>
              </a:rPr>
              <a:t>- However, important to view the “bigger picture” (doing due to policy vs. doing to fulfil the needs of individuals) </a:t>
            </a:r>
            <a:endParaRPr sz="900">
              <a:solidFill>
                <a:schemeClr val="dk1"/>
              </a:solidFill>
              <a:latin typeface="Lato"/>
              <a:ea typeface="Lato"/>
              <a:cs typeface="Lato"/>
              <a:sym typeface="Lato"/>
            </a:endParaRPr>
          </a:p>
        </p:txBody>
      </p:sp>
      <p:sp>
        <p:nvSpPr>
          <p:cNvPr id="552" name="Google Shape;552;p55"/>
          <p:cNvSpPr txBox="1"/>
          <p:nvPr/>
        </p:nvSpPr>
        <p:spPr>
          <a:xfrm>
            <a:off x="3657800" y="1764300"/>
            <a:ext cx="349500" cy="38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chemeClr val="dk1"/>
                </a:solidFill>
                <a:latin typeface="Lato"/>
                <a:ea typeface="Lato"/>
                <a:cs typeface="Lato"/>
                <a:sym typeface="Lato"/>
              </a:rPr>
              <a:t>??</a:t>
            </a:r>
            <a:endParaRPr b="1">
              <a:solidFill>
                <a:schemeClr val="dk1"/>
              </a:solidFill>
              <a:latin typeface="Lato"/>
              <a:ea typeface="Lato"/>
              <a:cs typeface="Lato"/>
              <a:sym typeface="Lato"/>
            </a:endParaRPr>
          </a:p>
        </p:txBody>
      </p:sp>
      <p:sp>
        <p:nvSpPr>
          <p:cNvPr id="553" name="Google Shape;553;p55"/>
          <p:cNvSpPr txBox="1"/>
          <p:nvPr/>
        </p:nvSpPr>
        <p:spPr>
          <a:xfrm>
            <a:off x="3069000" y="2257725"/>
            <a:ext cx="349500" cy="38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chemeClr val="dk1"/>
                </a:solidFill>
                <a:latin typeface="Lato"/>
                <a:ea typeface="Lato"/>
                <a:cs typeface="Lato"/>
                <a:sym typeface="Lato"/>
              </a:rPr>
              <a:t>??</a:t>
            </a:r>
            <a:endParaRPr b="1">
              <a:solidFill>
                <a:schemeClr val="dk1"/>
              </a:solidFill>
              <a:latin typeface="Lato"/>
              <a:ea typeface="Lato"/>
              <a:cs typeface="Lato"/>
              <a:sym typeface="Lato"/>
            </a:endParaRPr>
          </a:p>
        </p:txBody>
      </p:sp>
      <p:sp>
        <p:nvSpPr>
          <p:cNvPr id="554" name="Google Shape;554;p55"/>
          <p:cNvSpPr txBox="1"/>
          <p:nvPr/>
        </p:nvSpPr>
        <p:spPr>
          <a:xfrm>
            <a:off x="3813725" y="3551175"/>
            <a:ext cx="349500" cy="35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chemeClr val="dk1"/>
                </a:solidFill>
                <a:latin typeface="Lato"/>
                <a:ea typeface="Lato"/>
                <a:cs typeface="Lato"/>
                <a:sym typeface="Lato"/>
              </a:rPr>
              <a:t>??</a:t>
            </a:r>
            <a:endParaRPr b="1">
              <a:solidFill>
                <a:schemeClr val="dk1"/>
              </a:solidFill>
              <a:latin typeface="Lato"/>
              <a:ea typeface="Lato"/>
              <a:cs typeface="Lato"/>
              <a:sym typeface="Lato"/>
            </a:endParaRPr>
          </a:p>
        </p:txBody>
      </p:sp>
      <p:sp>
        <p:nvSpPr>
          <p:cNvPr id="555" name="Google Shape;555;p55"/>
          <p:cNvSpPr/>
          <p:nvPr/>
        </p:nvSpPr>
        <p:spPr>
          <a:xfrm>
            <a:off x="762550" y="3758950"/>
            <a:ext cx="1083996" cy="592164"/>
          </a:xfrm>
          <a:prstGeom prst="cloud">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latin typeface="Lato"/>
                <a:ea typeface="Lato"/>
                <a:cs typeface="Lato"/>
                <a:sym typeface="Lato"/>
              </a:rPr>
              <a:t>The “Why”</a:t>
            </a:r>
            <a:endParaRPr dirty="0">
              <a:latin typeface="Lato"/>
              <a:ea typeface="Lato"/>
              <a:cs typeface="Lato"/>
              <a:sym typeface="Lato"/>
            </a:endParaRPr>
          </a:p>
        </p:txBody>
      </p:sp>
      <p:sp>
        <p:nvSpPr>
          <p:cNvPr id="556" name="Google Shape;556;p55"/>
          <p:cNvSpPr/>
          <p:nvPr/>
        </p:nvSpPr>
        <p:spPr>
          <a:xfrm>
            <a:off x="5609875" y="799875"/>
            <a:ext cx="1083996" cy="592164"/>
          </a:xfrm>
          <a:prstGeom prst="cloud">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Lato"/>
                <a:ea typeface="Lato"/>
                <a:cs typeface="Lato"/>
                <a:sym typeface="Lato"/>
              </a:rPr>
              <a:t>The How</a:t>
            </a:r>
            <a:endParaRPr>
              <a:latin typeface="Lato"/>
              <a:ea typeface="Lato"/>
              <a:cs typeface="Lato"/>
              <a:sym typeface="Lato"/>
            </a:endParaRPr>
          </a:p>
        </p:txBody>
      </p:sp>
      <p:sp>
        <p:nvSpPr>
          <p:cNvPr id="557" name="Google Shape;557;p55"/>
          <p:cNvSpPr txBox="1"/>
          <p:nvPr/>
        </p:nvSpPr>
        <p:spPr>
          <a:xfrm>
            <a:off x="1846538" y="3826225"/>
            <a:ext cx="1756800" cy="35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i="1">
                <a:solidFill>
                  <a:schemeClr val="dk1"/>
                </a:solidFill>
                <a:latin typeface="Lato"/>
                <a:ea typeface="Lato"/>
                <a:cs typeface="Lato"/>
                <a:sym typeface="Lato"/>
              </a:rPr>
              <a:t>through educational practice</a:t>
            </a:r>
            <a:endParaRPr i="1">
              <a:solidFill>
                <a:schemeClr val="dk1"/>
              </a:solidFill>
              <a:latin typeface="Lato"/>
              <a:ea typeface="Lato"/>
              <a:cs typeface="Lato"/>
              <a:sym typeface="Lato"/>
            </a:endParaRPr>
          </a:p>
        </p:txBody>
      </p:sp>
      <p:sp>
        <p:nvSpPr>
          <p:cNvPr id="558" name="Google Shape;558;p55"/>
          <p:cNvSpPr txBox="1"/>
          <p:nvPr/>
        </p:nvSpPr>
        <p:spPr>
          <a:xfrm>
            <a:off x="6586350" y="1048300"/>
            <a:ext cx="1413000" cy="51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i="1">
                <a:solidFill>
                  <a:schemeClr val="dk1"/>
                </a:solidFill>
                <a:latin typeface="Lato"/>
                <a:ea typeface="Lato"/>
                <a:cs typeface="Lato"/>
                <a:sym typeface="Lato"/>
              </a:rPr>
              <a:t>through system requirements</a:t>
            </a:r>
            <a:endParaRPr i="1">
              <a:solidFill>
                <a:schemeClr val="dk1"/>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56"/>
          <p:cNvSpPr txBox="1">
            <a:spLocks noGrp="1"/>
          </p:cNvSpPr>
          <p:nvPr>
            <p:ph type="title"/>
          </p:nvPr>
        </p:nvSpPr>
        <p:spPr>
          <a:xfrm>
            <a:off x="1007600" y="357200"/>
            <a:ext cx="60573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Accessibility of online materials as a driver of inclusive education</a:t>
            </a:r>
            <a:endParaRPr/>
          </a:p>
        </p:txBody>
      </p:sp>
      <p:sp>
        <p:nvSpPr>
          <p:cNvPr id="564" name="Google Shape;564;p56"/>
          <p:cNvSpPr txBox="1">
            <a:spLocks noGrp="1"/>
          </p:cNvSpPr>
          <p:nvPr>
            <p:ph type="body" idx="1"/>
          </p:nvPr>
        </p:nvSpPr>
        <p:spPr>
          <a:xfrm>
            <a:off x="1007600" y="1329925"/>
            <a:ext cx="3882000" cy="3294600"/>
          </a:xfrm>
          <a:prstGeom prst="rect">
            <a:avLst/>
          </a:prstGeom>
        </p:spPr>
        <p:txBody>
          <a:bodyPr spcFirstLastPara="1" wrap="square" lIns="0" tIns="0" rIns="0" bIns="0" anchor="t" anchorCtr="0">
            <a:noAutofit/>
          </a:bodyPr>
          <a:lstStyle/>
          <a:p>
            <a:pPr marL="457200" lvl="0" indent="-292100" algn="l" rtl="0">
              <a:spcBef>
                <a:spcPts val="300"/>
              </a:spcBef>
              <a:spcAft>
                <a:spcPts val="0"/>
              </a:spcAft>
              <a:buSzPts val="1000"/>
              <a:buChar char="•"/>
            </a:pPr>
            <a:r>
              <a:rPr lang="en-GB" sz="1000"/>
              <a:t>Digital accessibility in HE is a multifaceted phenomenon and can be viewed as an intersection where </a:t>
            </a:r>
            <a:r>
              <a:rPr lang="en-GB" sz="1000" b="1"/>
              <a:t>legislation</a:t>
            </a:r>
            <a:r>
              <a:rPr lang="en-GB" sz="1000"/>
              <a:t>, </a:t>
            </a:r>
            <a:r>
              <a:rPr lang="en-GB" sz="1000" b="1"/>
              <a:t>educational practice</a:t>
            </a:r>
            <a:r>
              <a:rPr lang="en-GB" sz="1000"/>
              <a:t> and </a:t>
            </a:r>
            <a:r>
              <a:rPr lang="en-GB" sz="1000" b="1"/>
              <a:t>system development</a:t>
            </a:r>
            <a:r>
              <a:rPr lang="en-GB" sz="1000"/>
              <a:t> meet</a:t>
            </a:r>
            <a:endParaRPr sz="1000"/>
          </a:p>
          <a:p>
            <a:pPr marL="914400" lvl="1" indent="-292100" algn="l" rtl="0">
              <a:spcBef>
                <a:spcPts val="0"/>
              </a:spcBef>
              <a:spcAft>
                <a:spcPts val="0"/>
              </a:spcAft>
              <a:buSzPts val="1000"/>
              <a:buChar char="–"/>
            </a:pPr>
            <a:r>
              <a:rPr lang="en-GB" sz="1000"/>
              <a:t>Because of this, it can be nearly impossible for one person to view the “whole picture” → need to highlight collaboration between experts of different fields</a:t>
            </a:r>
            <a:endParaRPr sz="1000"/>
          </a:p>
          <a:p>
            <a:pPr marL="457200" lvl="0" indent="-292100" algn="l" rtl="0">
              <a:spcBef>
                <a:spcPts val="0"/>
              </a:spcBef>
              <a:spcAft>
                <a:spcPts val="0"/>
              </a:spcAft>
              <a:buSzPts val="1000"/>
              <a:buChar char="•"/>
            </a:pPr>
            <a:r>
              <a:rPr lang="en-GB" sz="1000"/>
              <a:t>The goal of institutional activities should be on </a:t>
            </a:r>
            <a:r>
              <a:rPr lang="en-GB" sz="1000" b="1"/>
              <a:t>providing all students with a meaningful access to educational materials</a:t>
            </a:r>
            <a:endParaRPr sz="1000" b="1"/>
          </a:p>
          <a:p>
            <a:pPr marL="914400" lvl="1" indent="-292100" algn="l" rtl="0">
              <a:spcBef>
                <a:spcPts val="0"/>
              </a:spcBef>
              <a:spcAft>
                <a:spcPts val="0"/>
              </a:spcAft>
              <a:buSzPts val="1000"/>
              <a:buChar char="–"/>
            </a:pPr>
            <a:r>
              <a:rPr lang="en-GB" sz="1000"/>
              <a:t>Systems should be as accessible as possible to start with</a:t>
            </a:r>
            <a:endParaRPr sz="1000"/>
          </a:p>
          <a:p>
            <a:pPr marL="914400" lvl="1" indent="-292100" algn="l" rtl="0">
              <a:spcBef>
                <a:spcPts val="0"/>
              </a:spcBef>
              <a:spcAft>
                <a:spcPts val="0"/>
              </a:spcAft>
              <a:buSzPts val="1000"/>
              <a:buChar char="–"/>
            </a:pPr>
            <a:r>
              <a:rPr lang="en-GB" sz="1000"/>
              <a:t>Systems are never complete, but should nevertheless be worked on actively to increase the degree of accessibility</a:t>
            </a:r>
            <a:endParaRPr sz="1000"/>
          </a:p>
          <a:p>
            <a:pPr marL="457200" lvl="0" indent="-292100" algn="l" rtl="0">
              <a:spcBef>
                <a:spcPts val="0"/>
              </a:spcBef>
              <a:spcAft>
                <a:spcPts val="0"/>
              </a:spcAft>
              <a:buSzPts val="1000"/>
              <a:buChar char="•"/>
            </a:pPr>
            <a:r>
              <a:rPr lang="en-GB" sz="1000"/>
              <a:t>Small change from a system perspective can have a huge impact on the quality of life of a person → need for </a:t>
            </a:r>
            <a:r>
              <a:rPr lang="en-GB" sz="1000" b="1"/>
              <a:t>empathetic design</a:t>
            </a:r>
            <a:endParaRPr sz="1000" b="1"/>
          </a:p>
        </p:txBody>
      </p:sp>
      <p:pic>
        <p:nvPicPr>
          <p:cNvPr id="565" name="Google Shape;565;p56"/>
          <p:cNvPicPr preferRelativeResize="0"/>
          <p:nvPr/>
        </p:nvPicPr>
        <p:blipFill>
          <a:blip r:embed="rId3">
            <a:alphaModFix/>
          </a:blip>
          <a:stretch>
            <a:fillRect/>
          </a:stretch>
        </p:blipFill>
        <p:spPr>
          <a:xfrm>
            <a:off x="5240675" y="1521925"/>
            <a:ext cx="3102600" cy="3102600"/>
          </a:xfrm>
          <a:prstGeom prst="roundRect">
            <a:avLst>
              <a:gd name="adj" fmla="val 16667"/>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57"/>
          <p:cNvSpPr txBox="1">
            <a:spLocks noGrp="1"/>
          </p:cNvSpPr>
          <p:nvPr>
            <p:ph type="title"/>
          </p:nvPr>
        </p:nvSpPr>
        <p:spPr>
          <a:xfrm>
            <a:off x="1007600" y="357200"/>
            <a:ext cx="60753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Aspects to think about regarding your institution’s policies / your own practices</a:t>
            </a:r>
            <a:endParaRPr/>
          </a:p>
        </p:txBody>
      </p:sp>
      <p:sp>
        <p:nvSpPr>
          <p:cNvPr id="571" name="Google Shape;571;p57"/>
          <p:cNvSpPr txBox="1">
            <a:spLocks noGrp="1"/>
          </p:cNvSpPr>
          <p:nvPr>
            <p:ph type="body" idx="1"/>
          </p:nvPr>
        </p:nvSpPr>
        <p:spPr>
          <a:xfrm>
            <a:off x="733725" y="1167500"/>
            <a:ext cx="4671300" cy="3849900"/>
          </a:xfrm>
          <a:prstGeom prst="rect">
            <a:avLst/>
          </a:prstGeom>
        </p:spPr>
        <p:txBody>
          <a:bodyPr spcFirstLastPara="1" wrap="square" lIns="0" tIns="0" rIns="0" bIns="0" anchor="t" anchorCtr="0">
            <a:noAutofit/>
          </a:bodyPr>
          <a:lstStyle/>
          <a:p>
            <a:pPr marL="457200" lvl="0" indent="-298450" algn="l" rtl="0">
              <a:spcBef>
                <a:spcPts val="300"/>
              </a:spcBef>
              <a:spcAft>
                <a:spcPts val="0"/>
              </a:spcAft>
              <a:buSzPts val="1100"/>
              <a:buAutoNum type="arabicPeriod"/>
            </a:pPr>
            <a:r>
              <a:rPr lang="en-GB" sz="1100" b="1"/>
              <a:t>What are my strengths as a person for making digital environments accessible to students?</a:t>
            </a:r>
            <a:endParaRPr sz="1100" b="1"/>
          </a:p>
          <a:p>
            <a:pPr marL="914400" lvl="1" indent="-298450" algn="l" rtl="0">
              <a:spcBef>
                <a:spcPts val="0"/>
              </a:spcBef>
              <a:spcAft>
                <a:spcPts val="0"/>
              </a:spcAft>
              <a:buSzPts val="1100"/>
              <a:buChar char="–"/>
            </a:pPr>
            <a:r>
              <a:rPr lang="en-GB" sz="1100"/>
              <a:t>Think about </a:t>
            </a:r>
            <a:r>
              <a:rPr lang="en-GB" sz="1100" b="1"/>
              <a:t>three things</a:t>
            </a:r>
            <a:r>
              <a:rPr lang="en-GB" sz="1100"/>
              <a:t> that make you an accessibility expert!</a:t>
            </a:r>
            <a:endParaRPr sz="1100"/>
          </a:p>
          <a:p>
            <a:pPr marL="914400" lvl="1" indent="-298450" algn="l" rtl="0">
              <a:spcBef>
                <a:spcPts val="0"/>
              </a:spcBef>
              <a:spcAft>
                <a:spcPts val="0"/>
              </a:spcAft>
              <a:buSzPts val="1100"/>
              <a:buChar char="–"/>
            </a:pPr>
            <a:r>
              <a:rPr lang="en-GB" sz="1100"/>
              <a:t>Which aspects of digital accessibility do my strengths relate to (e.g., </a:t>
            </a:r>
            <a:r>
              <a:rPr lang="en-GB" sz="1100" b="1">
                <a:solidFill>
                  <a:srgbClr val="A64D79"/>
                </a:solidFill>
              </a:rPr>
              <a:t>legislation</a:t>
            </a:r>
            <a:r>
              <a:rPr lang="en-GB" sz="1100"/>
              <a:t>, </a:t>
            </a:r>
            <a:r>
              <a:rPr lang="en-GB" sz="1100" b="1">
                <a:solidFill>
                  <a:srgbClr val="BF9000"/>
                </a:solidFill>
              </a:rPr>
              <a:t>educational practice</a:t>
            </a:r>
            <a:r>
              <a:rPr lang="en-GB" sz="1100"/>
              <a:t>, </a:t>
            </a:r>
            <a:r>
              <a:rPr lang="en-GB" sz="1100" b="1">
                <a:solidFill>
                  <a:srgbClr val="38761D"/>
                </a:solidFill>
              </a:rPr>
              <a:t>software development</a:t>
            </a:r>
            <a:r>
              <a:rPr lang="en-GB" sz="1100"/>
              <a:t>)?</a:t>
            </a:r>
            <a:endParaRPr sz="1100"/>
          </a:p>
          <a:p>
            <a:pPr marL="914400" lvl="1" indent="-298450" algn="l" rtl="0">
              <a:spcBef>
                <a:spcPts val="0"/>
              </a:spcBef>
              <a:spcAft>
                <a:spcPts val="0"/>
              </a:spcAft>
              <a:buSzPts val="1100"/>
              <a:buChar char="–"/>
            </a:pPr>
            <a:r>
              <a:rPr lang="en-GB" sz="1100"/>
              <a:t>How could I develop my competence in this area? Who are the people who can support me within my own institution?</a:t>
            </a:r>
            <a:endParaRPr sz="1100"/>
          </a:p>
          <a:p>
            <a:pPr marL="457200" lvl="0" indent="-298450" algn="l" rtl="0">
              <a:spcBef>
                <a:spcPts val="0"/>
              </a:spcBef>
              <a:spcAft>
                <a:spcPts val="0"/>
              </a:spcAft>
              <a:buSzPts val="1100"/>
              <a:buAutoNum type="arabicPeriod"/>
            </a:pPr>
            <a:r>
              <a:rPr lang="en-GB" sz="1100" b="1"/>
              <a:t>What are the relevant institutional practices that can promote digital accessibility in my institution? </a:t>
            </a:r>
            <a:endParaRPr sz="1100" b="1"/>
          </a:p>
          <a:p>
            <a:pPr marL="914400" lvl="1" indent="-298450" algn="l" rtl="0">
              <a:spcBef>
                <a:spcPts val="0"/>
              </a:spcBef>
              <a:spcAft>
                <a:spcPts val="0"/>
              </a:spcAft>
              <a:buSzPts val="1100"/>
              <a:buChar char="–"/>
            </a:pPr>
            <a:r>
              <a:rPr lang="en-GB" sz="1100"/>
              <a:t>Are there official guidelines/policies?</a:t>
            </a:r>
            <a:endParaRPr sz="1100"/>
          </a:p>
          <a:p>
            <a:pPr marL="914400" lvl="1" indent="-298450" algn="l" rtl="0">
              <a:spcBef>
                <a:spcPts val="0"/>
              </a:spcBef>
              <a:spcAft>
                <a:spcPts val="0"/>
              </a:spcAft>
              <a:buSzPts val="1100"/>
              <a:buChar char="–"/>
            </a:pPr>
            <a:r>
              <a:rPr lang="en-GB" sz="1100"/>
              <a:t>Are the practices in line with the national (/EU) level requirements?</a:t>
            </a:r>
            <a:endParaRPr sz="1100"/>
          </a:p>
          <a:p>
            <a:pPr marL="457200" lvl="0" indent="-298450" algn="l" rtl="0">
              <a:spcBef>
                <a:spcPts val="0"/>
              </a:spcBef>
              <a:spcAft>
                <a:spcPts val="0"/>
              </a:spcAft>
              <a:buSzPts val="1100"/>
              <a:buAutoNum type="arabicPeriod"/>
            </a:pPr>
            <a:r>
              <a:rPr lang="en-GB" sz="1100" b="1"/>
              <a:t>How does the IR used in my institution relate to the already established digital ecosystem and related services?</a:t>
            </a:r>
            <a:endParaRPr sz="1100" b="1"/>
          </a:p>
          <a:p>
            <a:pPr marL="914400" lvl="1" indent="-298450" algn="l" rtl="0">
              <a:spcBef>
                <a:spcPts val="0"/>
              </a:spcBef>
              <a:spcAft>
                <a:spcPts val="0"/>
              </a:spcAft>
              <a:buSzPts val="1100"/>
              <a:buChar char="–"/>
            </a:pPr>
            <a:r>
              <a:rPr lang="en-GB" sz="1100"/>
              <a:t>How can it be ensured that the system is compatible not only with data, but also with relevant practices and processes?</a:t>
            </a:r>
            <a:endParaRPr sz="1100"/>
          </a:p>
        </p:txBody>
      </p:sp>
      <p:pic>
        <p:nvPicPr>
          <p:cNvPr id="572" name="Google Shape;572;p57"/>
          <p:cNvPicPr preferRelativeResize="0"/>
          <p:nvPr/>
        </p:nvPicPr>
        <p:blipFill rotWithShape="1">
          <a:blip r:embed="rId3">
            <a:alphaModFix/>
          </a:blip>
          <a:srcRect l="23816" r="20574"/>
          <a:stretch/>
        </p:blipFill>
        <p:spPr>
          <a:xfrm>
            <a:off x="6331300" y="1167500"/>
            <a:ext cx="1660500" cy="1992600"/>
          </a:xfrm>
          <a:prstGeom prst="roundRect">
            <a:avLst>
              <a:gd name="adj" fmla="val 16667"/>
            </a:avLst>
          </a:prstGeom>
          <a:noFill/>
          <a:ln>
            <a:noFill/>
          </a:ln>
        </p:spPr>
      </p:pic>
      <p:sp>
        <p:nvSpPr>
          <p:cNvPr id="573" name="Google Shape;573;p57"/>
          <p:cNvSpPr/>
          <p:nvPr/>
        </p:nvSpPr>
        <p:spPr>
          <a:xfrm>
            <a:off x="5270600" y="1103428"/>
            <a:ext cx="296484" cy="1849612"/>
          </a:xfrm>
          <a:custGeom>
            <a:avLst/>
            <a:gdLst/>
            <a:ahLst/>
            <a:cxnLst/>
            <a:rect l="l" t="t" r="r" b="b"/>
            <a:pathLst>
              <a:path w="21430" h="55444" extrusionOk="0">
                <a:moveTo>
                  <a:pt x="7476" y="121"/>
                </a:moveTo>
                <a:cubicBezTo>
                  <a:pt x="10875" y="-364"/>
                  <a:pt x="16183" y="1221"/>
                  <a:pt x="16747" y="4607"/>
                </a:cubicBezTo>
                <a:cubicBezTo>
                  <a:pt x="17763" y="10701"/>
                  <a:pt x="12583" y="16732"/>
                  <a:pt x="13457" y="22848"/>
                </a:cubicBezTo>
                <a:cubicBezTo>
                  <a:pt x="14006" y="26691"/>
                  <a:pt x="19078" y="28290"/>
                  <a:pt x="21232" y="31520"/>
                </a:cubicBezTo>
                <a:cubicBezTo>
                  <a:pt x="22415" y="33295"/>
                  <a:pt x="17345" y="34471"/>
                  <a:pt x="17345" y="36604"/>
                </a:cubicBezTo>
                <a:cubicBezTo>
                  <a:pt x="17345" y="40991"/>
                  <a:pt x="19855" y="46392"/>
                  <a:pt x="17046" y="49762"/>
                </a:cubicBezTo>
                <a:cubicBezTo>
                  <a:pt x="13212" y="54363"/>
                  <a:pt x="5989" y="55444"/>
                  <a:pt x="0" y="55444"/>
                </a:cubicBezTo>
              </a:path>
            </a:pathLst>
          </a:custGeom>
          <a:noFill/>
          <a:ln w="19050" cap="flat" cmpd="sng">
            <a:solidFill>
              <a:schemeClr val="dk2"/>
            </a:solidFill>
            <a:prstDash val="solid"/>
            <a:round/>
            <a:headEnd type="none" w="med" len="med"/>
            <a:tailEnd type="none" w="med" len="med"/>
          </a:ln>
        </p:spPr>
        <p:txBody>
          <a:bodyPr/>
          <a:lstStyle/>
          <a:p>
            <a:endParaRPr lang="fi-FI"/>
          </a:p>
        </p:txBody>
      </p:sp>
      <p:sp>
        <p:nvSpPr>
          <p:cNvPr id="574" name="Google Shape;574;p57"/>
          <p:cNvSpPr/>
          <p:nvPr/>
        </p:nvSpPr>
        <p:spPr>
          <a:xfrm>
            <a:off x="5528715" y="1913850"/>
            <a:ext cx="364650" cy="1974775"/>
          </a:xfrm>
          <a:custGeom>
            <a:avLst/>
            <a:gdLst/>
            <a:ahLst/>
            <a:cxnLst/>
            <a:rect l="l" t="t" r="r" b="b"/>
            <a:pathLst>
              <a:path w="14586" h="78991" extrusionOk="0">
                <a:moveTo>
                  <a:pt x="7617" y="0"/>
                </a:moveTo>
                <a:cubicBezTo>
                  <a:pt x="25294" y="11055"/>
                  <a:pt x="3987" y="41561"/>
                  <a:pt x="1038" y="62201"/>
                </a:cubicBezTo>
                <a:cubicBezTo>
                  <a:pt x="615" y="65163"/>
                  <a:pt x="-800" y="68606"/>
                  <a:pt x="739" y="71172"/>
                </a:cubicBezTo>
                <a:cubicBezTo>
                  <a:pt x="2232" y="73661"/>
                  <a:pt x="6209" y="73564"/>
                  <a:pt x="9112" y="73564"/>
                </a:cubicBezTo>
                <a:cubicBezTo>
                  <a:pt x="9910" y="73564"/>
                  <a:pt x="11026" y="72926"/>
                  <a:pt x="11505" y="73564"/>
                </a:cubicBezTo>
                <a:cubicBezTo>
                  <a:pt x="12310" y="74637"/>
                  <a:pt x="9478" y="75390"/>
                  <a:pt x="8813" y="76555"/>
                </a:cubicBezTo>
                <a:cubicBezTo>
                  <a:pt x="8456" y="77179"/>
                  <a:pt x="7296" y="78992"/>
                  <a:pt x="7617" y="78349"/>
                </a:cubicBezTo>
                <a:cubicBezTo>
                  <a:pt x="9187" y="75208"/>
                  <a:pt x="8813" y="71394"/>
                  <a:pt x="8813" y="67883"/>
                </a:cubicBezTo>
              </a:path>
            </a:pathLst>
          </a:custGeom>
          <a:noFill/>
          <a:ln w="19050" cap="flat" cmpd="sng">
            <a:solidFill>
              <a:schemeClr val="dk2"/>
            </a:solidFill>
            <a:prstDash val="solid"/>
            <a:round/>
            <a:headEnd type="none" w="med" len="med"/>
            <a:tailEnd type="none" w="med" len="med"/>
          </a:ln>
        </p:spPr>
        <p:txBody>
          <a:bodyPr/>
          <a:lstStyle/>
          <a:p>
            <a:endParaRPr lang="fi-FI"/>
          </a:p>
        </p:txBody>
      </p:sp>
      <p:sp>
        <p:nvSpPr>
          <p:cNvPr id="575" name="Google Shape;575;p57"/>
          <p:cNvSpPr txBox="1"/>
          <p:nvPr/>
        </p:nvSpPr>
        <p:spPr>
          <a:xfrm>
            <a:off x="5928475" y="3229650"/>
            <a:ext cx="3080100" cy="161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t>Flinga: </a:t>
            </a:r>
            <a:r>
              <a:rPr lang="en-GB" sz="1100" u="sng">
                <a:solidFill>
                  <a:schemeClr val="hlink"/>
                </a:solidFill>
                <a:latin typeface="Lato"/>
                <a:ea typeface="Lato"/>
                <a:cs typeface="Lato"/>
                <a:sym typeface="Lato"/>
                <a:hlinkClick r:id="rId4"/>
              </a:rPr>
              <a:t>https://flinga.fi/s/FKYXS5L</a:t>
            </a:r>
            <a:endParaRPr sz="1100">
              <a:solidFill>
                <a:schemeClr val="dk1"/>
              </a:solidFill>
              <a:latin typeface="Lato"/>
              <a:ea typeface="Lato"/>
              <a:cs typeface="Lato"/>
              <a:sym typeface="Lato"/>
            </a:endParaRPr>
          </a:p>
          <a:p>
            <a:pPr marL="0" lvl="0" indent="0" algn="l" rtl="0">
              <a:spcBef>
                <a:spcPts val="0"/>
              </a:spcBef>
              <a:spcAft>
                <a:spcPts val="0"/>
              </a:spcAft>
              <a:buNone/>
            </a:pPr>
            <a:endParaRPr sz="1100">
              <a:solidFill>
                <a:schemeClr val="dk1"/>
              </a:solidFill>
              <a:latin typeface="Lato"/>
              <a:ea typeface="Lato"/>
              <a:cs typeface="Lato"/>
              <a:sym typeface="Lato"/>
            </a:endParaRPr>
          </a:p>
          <a:p>
            <a:pPr marL="0" lvl="0" indent="0" algn="l" rtl="0">
              <a:spcBef>
                <a:spcPts val="0"/>
              </a:spcBef>
              <a:spcAft>
                <a:spcPts val="0"/>
              </a:spcAft>
              <a:buNone/>
            </a:pPr>
            <a:r>
              <a:rPr lang="en-GB" sz="1100" u="sng">
                <a:solidFill>
                  <a:schemeClr val="hlink"/>
                </a:solidFill>
                <a:latin typeface="Lato"/>
                <a:ea typeface="Lato"/>
                <a:cs typeface="Lato"/>
                <a:sym typeface="Lato"/>
                <a:hlinkClick r:id="rId5"/>
              </a:rPr>
              <a:t>Flinga.fi</a:t>
            </a:r>
            <a:r>
              <a:rPr lang="en-GB" sz="1100">
                <a:solidFill>
                  <a:schemeClr val="dk1"/>
                </a:solidFill>
                <a:latin typeface="Lato"/>
                <a:ea typeface="Lato"/>
                <a:cs typeface="Lato"/>
                <a:sym typeface="Lato"/>
              </a:rPr>
              <a:t> </a:t>
            </a:r>
            <a:endParaRPr sz="1100">
              <a:solidFill>
                <a:schemeClr val="dk1"/>
              </a:solidFill>
              <a:latin typeface="Lato"/>
              <a:ea typeface="Lato"/>
              <a:cs typeface="Lato"/>
              <a:sym typeface="Lato"/>
            </a:endParaRPr>
          </a:p>
          <a:p>
            <a:pPr marL="0" lvl="0" indent="0" algn="l" rtl="0">
              <a:spcBef>
                <a:spcPts val="0"/>
              </a:spcBef>
              <a:spcAft>
                <a:spcPts val="0"/>
              </a:spcAft>
              <a:buNone/>
            </a:pPr>
            <a:r>
              <a:rPr lang="en-GB" sz="1100">
                <a:solidFill>
                  <a:schemeClr val="dk1"/>
                </a:solidFill>
                <a:latin typeface="Lato"/>
                <a:ea typeface="Lato"/>
                <a:cs typeface="Lato"/>
                <a:sym typeface="Lato"/>
              </a:rPr>
              <a:t>Access code: FKYXS5L</a:t>
            </a:r>
            <a:endParaRPr sz="1100">
              <a:solidFill>
                <a:schemeClr val="dk1"/>
              </a:solidFill>
              <a:latin typeface="Lato"/>
              <a:ea typeface="Lato"/>
              <a:cs typeface="Lato"/>
              <a:sym typeface="Lato"/>
            </a:endParaRPr>
          </a:p>
          <a:p>
            <a:pPr marL="0" lvl="0" indent="0" algn="l" rtl="0">
              <a:spcBef>
                <a:spcPts val="0"/>
              </a:spcBef>
              <a:spcAft>
                <a:spcPts val="0"/>
              </a:spcAft>
              <a:buNone/>
            </a:pPr>
            <a:endParaRPr sz="1100">
              <a:solidFill>
                <a:schemeClr val="dk1"/>
              </a:solidFill>
              <a:latin typeface="Lato"/>
              <a:ea typeface="Lato"/>
              <a:cs typeface="Lato"/>
              <a:sym typeface="Lato"/>
            </a:endParaRPr>
          </a:p>
          <a:p>
            <a:pPr marL="0" lvl="0" indent="0" algn="l" rtl="0">
              <a:spcBef>
                <a:spcPts val="0"/>
              </a:spcBef>
              <a:spcAft>
                <a:spcPts val="0"/>
              </a:spcAft>
              <a:buNone/>
            </a:pPr>
            <a:r>
              <a:rPr lang="en-GB" sz="1100">
                <a:solidFill>
                  <a:schemeClr val="dk1"/>
                </a:solidFill>
                <a:latin typeface="Lato"/>
                <a:ea typeface="Lato"/>
                <a:cs typeface="Lato"/>
                <a:sym typeface="Lato"/>
              </a:rPr>
              <a:t>→ Add your </a:t>
            </a:r>
            <a:r>
              <a:rPr lang="en-GB" sz="1100" b="1">
                <a:solidFill>
                  <a:schemeClr val="dk1"/>
                </a:solidFill>
                <a:latin typeface="Lato"/>
                <a:ea typeface="Lato"/>
                <a:cs typeface="Lato"/>
                <a:sym typeface="Lato"/>
              </a:rPr>
              <a:t>strengths</a:t>
            </a:r>
            <a:r>
              <a:rPr lang="en-GB" sz="1100">
                <a:solidFill>
                  <a:schemeClr val="dk1"/>
                </a:solidFill>
                <a:latin typeface="Lato"/>
                <a:ea typeface="Lato"/>
                <a:cs typeface="Lato"/>
                <a:sym typeface="Lato"/>
              </a:rPr>
              <a:t> on 3 separate virtual post-its (you can match the color of each post-it to the different aspects) and any </a:t>
            </a:r>
            <a:r>
              <a:rPr lang="en-GB" sz="1100" b="1">
                <a:solidFill>
                  <a:schemeClr val="dk1"/>
                </a:solidFill>
                <a:latin typeface="Lato"/>
                <a:ea typeface="Lato"/>
                <a:cs typeface="Lato"/>
                <a:sym typeface="Lato"/>
              </a:rPr>
              <a:t>points of development</a:t>
            </a:r>
            <a:r>
              <a:rPr lang="en-GB" sz="1100">
                <a:solidFill>
                  <a:schemeClr val="dk1"/>
                </a:solidFill>
                <a:latin typeface="Lato"/>
                <a:ea typeface="Lato"/>
                <a:cs typeface="Lato"/>
                <a:sym typeface="Lato"/>
              </a:rPr>
              <a:t> you can think of </a:t>
            </a:r>
            <a:endParaRPr sz="1100">
              <a:solidFill>
                <a:schemeClr val="dk1"/>
              </a:solidFill>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40"/>
          <p:cNvSpPr txBox="1">
            <a:spLocks noGrp="1"/>
          </p:cNvSpPr>
          <p:nvPr>
            <p:ph type="title"/>
          </p:nvPr>
        </p:nvSpPr>
        <p:spPr>
          <a:xfrm>
            <a:off x="1007600" y="357200"/>
            <a:ext cx="58347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WP4 – Building Human Resources Capacity</a:t>
            </a:r>
            <a:endParaRPr/>
          </a:p>
        </p:txBody>
      </p:sp>
      <p:sp>
        <p:nvSpPr>
          <p:cNvPr id="401" name="Google Shape;401;p40"/>
          <p:cNvSpPr txBox="1">
            <a:spLocks noGrp="1"/>
          </p:cNvSpPr>
          <p:nvPr>
            <p:ph type="body" idx="1"/>
          </p:nvPr>
        </p:nvSpPr>
        <p:spPr>
          <a:xfrm>
            <a:off x="359575" y="1329925"/>
            <a:ext cx="4212300" cy="32946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r>
              <a:rPr lang="en-GB" b="1"/>
              <a:t>Objectives</a:t>
            </a:r>
            <a:endParaRPr b="1"/>
          </a:p>
          <a:p>
            <a:pPr marL="457200" lvl="0" indent="-317500" algn="l" rtl="0">
              <a:spcBef>
                <a:spcPts val="300"/>
              </a:spcBef>
              <a:spcAft>
                <a:spcPts val="0"/>
              </a:spcAft>
              <a:buSzPts val="1400"/>
              <a:buChar char="•"/>
            </a:pPr>
            <a:r>
              <a:rPr lang="en-GB"/>
              <a:t>Delivering detailed report or the best practices and standards of EU partners in the field of institutional repositories.</a:t>
            </a:r>
            <a:endParaRPr/>
          </a:p>
          <a:p>
            <a:pPr marL="457200" lvl="0" indent="-317500" algn="l" rtl="0">
              <a:spcBef>
                <a:spcPts val="0"/>
              </a:spcBef>
              <a:spcAft>
                <a:spcPts val="0"/>
              </a:spcAft>
              <a:buSzPts val="1400"/>
              <a:buChar char="•"/>
            </a:pPr>
            <a:r>
              <a:rPr lang="en-GB"/>
              <a:t>Delivering Summer School</a:t>
            </a:r>
            <a:endParaRPr/>
          </a:p>
          <a:p>
            <a:pPr marL="457200" lvl="0" indent="-317500" algn="l" rtl="0">
              <a:spcBef>
                <a:spcPts val="0"/>
              </a:spcBef>
              <a:spcAft>
                <a:spcPts val="0"/>
              </a:spcAft>
              <a:buSzPts val="1400"/>
              <a:buChar char="•"/>
            </a:pPr>
            <a:r>
              <a:rPr lang="en-GB"/>
              <a:t>Delivering workshops on IR for inclusive education / copyright issues and plagiarism / regular workshop on research activities</a:t>
            </a:r>
            <a:endParaRPr/>
          </a:p>
        </p:txBody>
      </p:sp>
      <p:sp>
        <p:nvSpPr>
          <p:cNvPr id="402" name="Google Shape;402;p40"/>
          <p:cNvSpPr/>
          <p:nvPr/>
        </p:nvSpPr>
        <p:spPr>
          <a:xfrm>
            <a:off x="770750" y="3138000"/>
            <a:ext cx="3232500" cy="275400"/>
          </a:xfrm>
          <a:prstGeom prst="flowChartAlternateProcess">
            <a:avLst/>
          </a:prstGeom>
          <a:noFill/>
          <a:ln w="19050" cap="flat" cmpd="sng">
            <a:solidFill>
              <a:srgbClr val="38761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03" name="Google Shape;403;p40"/>
          <p:cNvSpPr/>
          <p:nvPr/>
        </p:nvSpPr>
        <p:spPr>
          <a:xfrm>
            <a:off x="4215475" y="2981889"/>
            <a:ext cx="1226575" cy="305525"/>
          </a:xfrm>
          <a:custGeom>
            <a:avLst/>
            <a:gdLst/>
            <a:ahLst/>
            <a:cxnLst/>
            <a:rect l="l" t="t" r="r" b="b"/>
            <a:pathLst>
              <a:path w="49063" h="12221" extrusionOk="0">
                <a:moveTo>
                  <a:pt x="0" y="12221"/>
                </a:moveTo>
                <a:cubicBezTo>
                  <a:pt x="15673" y="12221"/>
                  <a:pt x="32638" y="10461"/>
                  <a:pt x="45929" y="2155"/>
                </a:cubicBezTo>
                <a:cubicBezTo>
                  <a:pt x="46694" y="1677"/>
                  <a:pt x="48132" y="2826"/>
                  <a:pt x="48132" y="3728"/>
                </a:cubicBezTo>
                <a:cubicBezTo>
                  <a:pt x="48132" y="4776"/>
                  <a:pt x="48132" y="7921"/>
                  <a:pt x="48132" y="6873"/>
                </a:cubicBezTo>
                <a:cubicBezTo>
                  <a:pt x="48132" y="4773"/>
                  <a:pt x="49931" y="2066"/>
                  <a:pt x="48446" y="582"/>
                </a:cubicBezTo>
                <a:cubicBezTo>
                  <a:pt x="47035" y="-828"/>
                  <a:pt x="44464" y="896"/>
                  <a:pt x="42469" y="896"/>
                </a:cubicBezTo>
              </a:path>
            </a:pathLst>
          </a:custGeom>
          <a:noFill/>
          <a:ln w="19050" cap="flat" cmpd="sng">
            <a:solidFill>
              <a:srgbClr val="38761D"/>
            </a:solidFill>
            <a:prstDash val="solid"/>
            <a:round/>
            <a:headEnd type="none" w="med" len="med"/>
            <a:tailEnd type="none" w="med" len="med"/>
          </a:ln>
        </p:spPr>
        <p:txBody>
          <a:bodyPr/>
          <a:lstStyle/>
          <a:p>
            <a:endParaRPr lang="fi-FI"/>
          </a:p>
        </p:txBody>
      </p:sp>
      <p:sp>
        <p:nvSpPr>
          <p:cNvPr id="404" name="Google Shape;404;p40"/>
          <p:cNvSpPr txBox="1"/>
          <p:nvPr/>
        </p:nvSpPr>
        <p:spPr>
          <a:xfrm>
            <a:off x="5631100" y="2084150"/>
            <a:ext cx="2823300" cy="137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b="1" i="1">
                <a:solidFill>
                  <a:schemeClr val="dk1"/>
                </a:solidFill>
                <a:latin typeface="Lato"/>
                <a:ea typeface="Lato"/>
                <a:cs typeface="Lato"/>
                <a:sym typeface="Lato"/>
              </a:rPr>
              <a:t>D4.5 Regular workshops on research activities</a:t>
            </a:r>
            <a:endParaRPr b="1" i="1">
              <a:solidFill>
                <a:schemeClr val="dk1"/>
              </a:solidFill>
              <a:latin typeface="Lato"/>
              <a:ea typeface="Lato"/>
              <a:cs typeface="Lato"/>
              <a:sym typeface="Lato"/>
            </a:endParaRPr>
          </a:p>
          <a:p>
            <a:pPr marL="457200" lvl="0" indent="-317500" algn="l" rtl="0">
              <a:spcBef>
                <a:spcPts val="0"/>
              </a:spcBef>
              <a:spcAft>
                <a:spcPts val="0"/>
              </a:spcAft>
              <a:buClr>
                <a:schemeClr val="dk1"/>
              </a:buClr>
              <a:buSzPts val="1400"/>
              <a:buFont typeface="Lato"/>
              <a:buChar char="●"/>
            </a:pPr>
            <a:r>
              <a:rPr lang="en-GB">
                <a:solidFill>
                  <a:schemeClr val="dk1"/>
                </a:solidFill>
                <a:latin typeface="Lato"/>
                <a:ea typeface="Lato"/>
                <a:cs typeface="Lato"/>
                <a:sym typeface="Lato"/>
              </a:rPr>
              <a:t>12 workshops monthly during the last year of the project </a:t>
            </a:r>
            <a:endParaRPr>
              <a:solidFill>
                <a:schemeClr val="dk1"/>
              </a:solidFill>
              <a:latin typeface="Lato"/>
              <a:ea typeface="Lato"/>
              <a:cs typeface="Lato"/>
              <a:sym typeface="Lato"/>
            </a:endParaRPr>
          </a:p>
          <a:p>
            <a:pPr marL="457200" lvl="0" indent="-317500" algn="l" rtl="0">
              <a:spcBef>
                <a:spcPts val="0"/>
              </a:spcBef>
              <a:spcAft>
                <a:spcPts val="0"/>
              </a:spcAft>
              <a:buClr>
                <a:schemeClr val="dk1"/>
              </a:buClr>
              <a:buSzPts val="1400"/>
              <a:buFont typeface="Lato"/>
              <a:buChar char="●"/>
            </a:pPr>
            <a:r>
              <a:rPr lang="en-GB">
                <a:solidFill>
                  <a:schemeClr val="dk1"/>
                </a:solidFill>
                <a:latin typeface="Lato"/>
                <a:ea typeface="Lato"/>
                <a:cs typeface="Lato"/>
                <a:sym typeface="Lato"/>
              </a:rPr>
              <a:t>“Participation of EU experts / training materials”</a:t>
            </a:r>
            <a:endParaRPr>
              <a:solidFill>
                <a:schemeClr val="dk1"/>
              </a:solidFill>
              <a:latin typeface="Lato"/>
              <a:ea typeface="Lato"/>
              <a:cs typeface="Lato"/>
              <a:sym typeface="Lato"/>
            </a:endParaRPr>
          </a:p>
        </p:txBody>
      </p:sp>
      <p:sp>
        <p:nvSpPr>
          <p:cNvPr id="405" name="Google Shape;405;p40"/>
          <p:cNvSpPr/>
          <p:nvPr/>
        </p:nvSpPr>
        <p:spPr>
          <a:xfrm rot="10643667" flipH="1">
            <a:off x="5686151" y="2359403"/>
            <a:ext cx="416824" cy="15725"/>
          </a:xfrm>
          <a:custGeom>
            <a:avLst/>
            <a:gdLst/>
            <a:ahLst/>
            <a:cxnLst/>
            <a:rect l="l" t="t" r="r" b="b"/>
            <a:pathLst>
              <a:path w="11955" h="629" extrusionOk="0">
                <a:moveTo>
                  <a:pt x="0" y="629"/>
                </a:moveTo>
                <a:cubicBezTo>
                  <a:pt x="3960" y="133"/>
                  <a:pt x="7964" y="0"/>
                  <a:pt x="11955" y="0"/>
                </a:cubicBezTo>
              </a:path>
            </a:pathLst>
          </a:custGeom>
          <a:noFill/>
          <a:ln w="19050" cap="flat" cmpd="sng">
            <a:solidFill>
              <a:srgbClr val="38761D"/>
            </a:solidFill>
            <a:prstDash val="solid"/>
            <a:round/>
            <a:headEnd type="none" w="med" len="med"/>
            <a:tailEnd type="none" w="med" len="med"/>
          </a:ln>
        </p:spPr>
        <p:txBody>
          <a:bodyPr/>
          <a:lstStyle/>
          <a:p>
            <a:endParaRPr lang="fi-FI"/>
          </a:p>
        </p:txBody>
      </p:sp>
      <p:sp>
        <p:nvSpPr>
          <p:cNvPr id="406" name="Google Shape;406;p40"/>
          <p:cNvSpPr/>
          <p:nvPr/>
        </p:nvSpPr>
        <p:spPr>
          <a:xfrm>
            <a:off x="5552200" y="2044825"/>
            <a:ext cx="2902200" cy="1785300"/>
          </a:xfrm>
          <a:prstGeom prst="flowChartAlternateProcess">
            <a:avLst/>
          </a:prstGeom>
          <a:noFill/>
          <a:ln w="19050" cap="flat" cmpd="sng">
            <a:solidFill>
              <a:srgbClr val="38761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58"/>
          <p:cNvSpPr txBox="1">
            <a:spLocks noGrp="1"/>
          </p:cNvSpPr>
          <p:nvPr>
            <p:ph type="title"/>
          </p:nvPr>
        </p:nvSpPr>
        <p:spPr>
          <a:xfrm>
            <a:off x="1007603" y="357188"/>
            <a:ext cx="77769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Additional points based on discussions</a:t>
            </a:r>
            <a:endParaRPr/>
          </a:p>
        </p:txBody>
      </p:sp>
      <p:sp>
        <p:nvSpPr>
          <p:cNvPr id="581" name="Google Shape;581;p58"/>
          <p:cNvSpPr txBox="1">
            <a:spLocks noGrp="1"/>
          </p:cNvSpPr>
          <p:nvPr>
            <p:ph type="body" idx="1"/>
          </p:nvPr>
        </p:nvSpPr>
        <p:spPr>
          <a:xfrm>
            <a:off x="927025" y="1025475"/>
            <a:ext cx="6414300" cy="3622800"/>
          </a:xfrm>
          <a:prstGeom prst="rect">
            <a:avLst/>
          </a:prstGeom>
        </p:spPr>
        <p:txBody>
          <a:bodyPr spcFirstLastPara="1" wrap="square" lIns="0" tIns="0" rIns="0" bIns="0" anchor="t" anchorCtr="0">
            <a:noAutofit/>
          </a:bodyPr>
          <a:lstStyle/>
          <a:p>
            <a:pPr marL="457200" lvl="0" indent="-298450" algn="l" rtl="0">
              <a:spcBef>
                <a:spcPts val="300"/>
              </a:spcBef>
              <a:spcAft>
                <a:spcPts val="0"/>
              </a:spcAft>
              <a:buSzPts val="1100"/>
              <a:buChar char="•"/>
            </a:pPr>
            <a:r>
              <a:rPr lang="en-GB" sz="1100"/>
              <a:t>If you have any specific topics you would like to be included in these sessions, you can also add them as post-its to the Flinga board (</a:t>
            </a:r>
            <a:r>
              <a:rPr lang="en-GB" sz="1100" u="sng">
                <a:solidFill>
                  <a:schemeClr val="accent1"/>
                </a:solidFill>
                <a:hlinkClick r:id="rId3">
                  <a:extLst>
                    <a:ext uri="{A12FA001-AC4F-418D-AE19-62706E023703}">
                      <ahyp:hlinkClr xmlns:ahyp="http://schemas.microsoft.com/office/drawing/2018/hyperlinkcolor" val="tx"/>
                    </a:ext>
                  </a:extLst>
                </a:hlinkClick>
              </a:rPr>
              <a:t>https://flinga.fi/s/FKYXS5L</a:t>
            </a:r>
            <a:r>
              <a:rPr lang="en-GB" sz="1100"/>
              <a:t>)!</a:t>
            </a:r>
            <a:endParaRPr sz="1100"/>
          </a:p>
          <a:p>
            <a:pPr marL="457200" lvl="0" indent="-298450" algn="l" rtl="0">
              <a:spcBef>
                <a:spcPts val="0"/>
              </a:spcBef>
              <a:spcAft>
                <a:spcPts val="0"/>
              </a:spcAft>
              <a:buSzPts val="1100"/>
              <a:buChar char="•"/>
            </a:pPr>
            <a:r>
              <a:rPr lang="en-GB" sz="1100"/>
              <a:t>JYU’s main sites for accessibility-related information and documentation:</a:t>
            </a:r>
            <a:endParaRPr sz="1100"/>
          </a:p>
          <a:p>
            <a:pPr marL="914400" lvl="1" indent="-298450" algn="l" rtl="0">
              <a:spcBef>
                <a:spcPts val="0"/>
              </a:spcBef>
              <a:spcAft>
                <a:spcPts val="0"/>
              </a:spcAft>
              <a:buSzPts val="1100"/>
              <a:buChar char="–"/>
            </a:pPr>
            <a:r>
              <a:rPr lang="en-GB" sz="1100" b="1"/>
              <a:t>Instructions for students regarding accessibility</a:t>
            </a:r>
            <a:r>
              <a:rPr lang="en-GB" sz="1100"/>
              <a:t> </a:t>
            </a:r>
            <a:r>
              <a:rPr lang="en-GB" sz="1100" u="sng">
                <a:solidFill>
                  <a:schemeClr val="hlink"/>
                </a:solidFill>
                <a:hlinkClick r:id="rId4"/>
              </a:rPr>
              <a:t>https://www.jyu.fi/en/for-students/instructions-for-bachelors-and-masters-students/study-planning-and-counselling/accessibility-and-individual-services</a:t>
            </a:r>
            <a:endParaRPr sz="1100"/>
          </a:p>
          <a:p>
            <a:pPr marL="1371600" lvl="2" indent="-298450" algn="l" rtl="0">
              <a:spcBef>
                <a:spcPts val="0"/>
              </a:spcBef>
              <a:spcAft>
                <a:spcPts val="0"/>
              </a:spcAft>
              <a:buSzPts val="1100"/>
              <a:buChar char="•"/>
            </a:pPr>
            <a:r>
              <a:rPr lang="en-GB" sz="1100"/>
              <a:t>Students apply for the individual arrangements at the </a:t>
            </a:r>
            <a:r>
              <a:rPr lang="en-GB" sz="1100" u="sng">
                <a:solidFill>
                  <a:schemeClr val="hlink"/>
                </a:solidFill>
                <a:hlinkClick r:id="rId5"/>
              </a:rPr>
              <a:t>Vasara system </a:t>
            </a:r>
            <a:r>
              <a:rPr lang="en-GB" sz="1100"/>
              <a:t>(same system is used for various institutional processes, e.g. submission of master’s theses)</a:t>
            </a:r>
            <a:endParaRPr sz="1100"/>
          </a:p>
          <a:p>
            <a:pPr marL="1828800" lvl="3" indent="-298450" algn="l" rtl="0">
              <a:spcBef>
                <a:spcPts val="0"/>
              </a:spcBef>
              <a:spcAft>
                <a:spcPts val="0"/>
              </a:spcAft>
              <a:buSzPts val="1100"/>
              <a:buChar char="•"/>
            </a:pPr>
            <a:r>
              <a:rPr lang="en-GB" sz="1100"/>
              <a:t>“The most common individual arrangements are the following:</a:t>
            </a:r>
            <a:endParaRPr sz="1100"/>
          </a:p>
          <a:p>
            <a:pPr marL="2286000" lvl="4" indent="-298450" algn="l" rtl="0">
              <a:spcBef>
                <a:spcPts val="0"/>
              </a:spcBef>
              <a:spcAft>
                <a:spcPts val="0"/>
              </a:spcAft>
              <a:buSzPts val="1100"/>
              <a:buChar char="•"/>
            </a:pPr>
            <a:r>
              <a:rPr lang="en-GB" sz="1100"/>
              <a:t>extra time for exams +20 min / exam hour</a:t>
            </a:r>
            <a:endParaRPr sz="1100"/>
          </a:p>
          <a:p>
            <a:pPr marL="2286000" lvl="4" indent="-298450" algn="l" rtl="0">
              <a:spcBef>
                <a:spcPts val="0"/>
              </a:spcBef>
              <a:spcAft>
                <a:spcPts val="0"/>
              </a:spcAft>
              <a:buSzPts val="1100"/>
              <a:buChar char="•"/>
            </a:pPr>
            <a:r>
              <a:rPr lang="en-GB" sz="1100"/>
              <a:t>extended deadline for submitting assignments</a:t>
            </a:r>
            <a:endParaRPr sz="1100"/>
          </a:p>
          <a:p>
            <a:pPr marL="2286000" lvl="4" indent="-298450" algn="l" rtl="0">
              <a:spcBef>
                <a:spcPts val="0"/>
              </a:spcBef>
              <a:spcAft>
                <a:spcPts val="0"/>
              </a:spcAft>
              <a:buSzPts val="1100"/>
              <a:buChar char="•"/>
            </a:pPr>
            <a:r>
              <a:rPr lang="en-GB" sz="1100"/>
              <a:t>extended loan period for course books</a:t>
            </a:r>
            <a:endParaRPr sz="1100"/>
          </a:p>
          <a:p>
            <a:pPr marL="2286000" lvl="4" indent="-298450" algn="l" rtl="0">
              <a:spcBef>
                <a:spcPts val="0"/>
              </a:spcBef>
              <a:spcAft>
                <a:spcPts val="0"/>
              </a:spcAft>
              <a:buSzPts val="1100"/>
              <a:buChar char="•"/>
            </a:pPr>
            <a:r>
              <a:rPr lang="en-GB" sz="1100"/>
              <a:t>access credentials for Celia’s audiobook service</a:t>
            </a:r>
            <a:endParaRPr sz="1100"/>
          </a:p>
          <a:p>
            <a:pPr marL="1828800" lvl="3" indent="-298450" algn="l" rtl="0">
              <a:spcBef>
                <a:spcPts val="0"/>
              </a:spcBef>
              <a:spcAft>
                <a:spcPts val="0"/>
              </a:spcAft>
              <a:buSzPts val="1100"/>
              <a:buChar char="•"/>
            </a:pPr>
            <a:r>
              <a:rPr lang="en-GB" sz="1100"/>
              <a:t>All discussions are confidential. The student decides how and to whom information related to the recommendation will be shared.”</a:t>
            </a:r>
            <a:endParaRPr sz="1100"/>
          </a:p>
          <a:p>
            <a:pPr marL="914400" lvl="1" indent="-304800" algn="l" rtl="0">
              <a:spcBef>
                <a:spcPts val="0"/>
              </a:spcBef>
              <a:spcAft>
                <a:spcPts val="0"/>
              </a:spcAft>
              <a:buSzPts val="1200"/>
              <a:buChar char="–"/>
            </a:pPr>
            <a:r>
              <a:rPr lang="en-GB" sz="1100" b="1"/>
              <a:t>Equality, non-discrimination and accessibility practices at JYU </a:t>
            </a:r>
            <a:r>
              <a:rPr lang="en-GB" sz="1100" u="sng">
                <a:solidFill>
                  <a:schemeClr val="hlink"/>
                </a:solidFill>
                <a:hlinkClick r:id="rId6"/>
              </a:rPr>
              <a:t>https://www.jyu.fi/en/about-us/organisation-and-management/regulations-and-principles/equality-and-diversity</a:t>
            </a:r>
            <a:r>
              <a:rPr lang="en-GB" sz="1200"/>
              <a:t> </a:t>
            </a:r>
            <a:endParaRPr sz="12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pic>
        <p:nvPicPr>
          <p:cNvPr id="586" name="Google Shape;586;p59" descr="A bridge over a body of water&#10;&#10;Description automatically generated"/>
          <p:cNvPicPr preferRelativeResize="0">
            <a:picLocks noGrp="1"/>
          </p:cNvPicPr>
          <p:nvPr>
            <p:ph type="pic" idx="2"/>
          </p:nvPr>
        </p:nvPicPr>
        <p:blipFill rotWithShape="1">
          <a:blip r:embed="rId3">
            <a:alphaModFix/>
          </a:blip>
          <a:srcRect l="21158" r="21158"/>
          <a:stretch/>
        </p:blipFill>
        <p:spPr>
          <a:xfrm>
            <a:off x="3869997" y="0"/>
            <a:ext cx="5274004" cy="5143500"/>
          </a:xfrm>
          <a:prstGeom prst="rect">
            <a:avLst/>
          </a:prstGeom>
          <a:solidFill>
            <a:schemeClr val="lt2"/>
          </a:solidFill>
          <a:ln>
            <a:noFill/>
          </a:ln>
        </p:spPr>
      </p:pic>
      <p:sp>
        <p:nvSpPr>
          <p:cNvPr id="587" name="Google Shape;587;p59"/>
          <p:cNvSpPr txBox="1">
            <a:spLocks noGrp="1"/>
          </p:cNvSpPr>
          <p:nvPr>
            <p:ph type="ctrTitle"/>
          </p:nvPr>
        </p:nvSpPr>
        <p:spPr>
          <a:xfrm>
            <a:off x="349375" y="1599650"/>
            <a:ext cx="3520200" cy="3298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3000"/>
              <a:buFont typeface="Aleo"/>
              <a:buNone/>
            </a:pPr>
            <a:r>
              <a:rPr lang="en-GB" sz="3500"/>
              <a:t>Thank you!</a:t>
            </a:r>
            <a:br>
              <a:rPr lang="en-GB"/>
            </a:br>
            <a:r>
              <a:rPr lang="en-GB"/>
              <a:t>	</a:t>
            </a:r>
            <a:r>
              <a:rPr lang="en-GB" sz="2100" i="1"/>
              <a:t>Questions?</a:t>
            </a:r>
            <a:br>
              <a:rPr lang="en-GB" sz="2100" i="1"/>
            </a:br>
            <a:br>
              <a:rPr lang="en-GB" sz="2100" i="1"/>
            </a:br>
            <a:br>
              <a:rPr lang="en-GB" sz="2100" i="1"/>
            </a:br>
            <a:br>
              <a:rPr lang="en-GB" sz="2100" i="1"/>
            </a:br>
            <a:br>
              <a:rPr lang="en-GB" sz="2100" i="1"/>
            </a:br>
            <a:endParaRPr sz="1900" i="1">
              <a:solidFill>
                <a:schemeClr val="accent2"/>
              </a:solidFill>
            </a:endParaRPr>
          </a:p>
          <a:p>
            <a:pPr marL="0" lvl="0" indent="0" algn="l" rtl="0">
              <a:lnSpc>
                <a:spcPct val="90000"/>
              </a:lnSpc>
              <a:spcBef>
                <a:spcPts val="0"/>
              </a:spcBef>
              <a:spcAft>
                <a:spcPts val="0"/>
              </a:spcAft>
              <a:buClr>
                <a:schemeClr val="lt1"/>
              </a:buClr>
              <a:buSzPts val="3000"/>
              <a:buFont typeface="Aleo"/>
              <a:buNone/>
            </a:pPr>
            <a:endParaRPr sz="1900" i="1">
              <a:solidFill>
                <a:schemeClr val="accent2"/>
              </a:solidFill>
            </a:endParaRPr>
          </a:p>
          <a:p>
            <a:pPr marL="0" lvl="0" indent="0" algn="l" rtl="0">
              <a:lnSpc>
                <a:spcPct val="90000"/>
              </a:lnSpc>
              <a:spcBef>
                <a:spcPts val="0"/>
              </a:spcBef>
              <a:spcAft>
                <a:spcPts val="0"/>
              </a:spcAft>
              <a:buClr>
                <a:schemeClr val="lt1"/>
              </a:buClr>
              <a:buSzPts val="3000"/>
              <a:buFont typeface="Aleo"/>
              <a:buNone/>
            </a:pPr>
            <a:r>
              <a:rPr lang="en-GB" sz="1900" i="1" u="sng">
                <a:solidFill>
                  <a:schemeClr val="dk2"/>
                </a:solidFill>
                <a:hlinkClick r:id="rId4">
                  <a:extLst>
                    <a:ext uri="{A12FA001-AC4F-418D-AE19-62706E023703}">
                      <ahyp:hlinkClr xmlns:ahyp="http://schemas.microsoft.com/office/drawing/2018/hyperlinkcolor" val="tx"/>
                    </a:ext>
                  </a:extLst>
                </a:hlinkClick>
              </a:rPr>
              <a:t>saana.s.s.mehtala@jyu.fi</a:t>
            </a:r>
            <a:r>
              <a:rPr lang="en-GB" sz="1900" i="1">
                <a:solidFill>
                  <a:schemeClr val="dk2"/>
                </a:solidFill>
              </a:rPr>
              <a:t> </a:t>
            </a:r>
            <a:endParaRPr sz="1900" i="1">
              <a:solidFill>
                <a:schemeClr val="dk2"/>
              </a:solidFill>
            </a:endParaRPr>
          </a:p>
          <a:p>
            <a:pPr marL="0" lvl="0" indent="0" algn="l" rtl="0">
              <a:lnSpc>
                <a:spcPct val="150000"/>
              </a:lnSpc>
              <a:spcBef>
                <a:spcPts val="0"/>
              </a:spcBef>
              <a:spcAft>
                <a:spcPts val="0"/>
              </a:spcAft>
              <a:buClr>
                <a:schemeClr val="lt1"/>
              </a:buClr>
              <a:buSzPts val="3000"/>
              <a:buFont typeface="Aleo"/>
              <a:buNone/>
            </a:pPr>
            <a:r>
              <a:rPr lang="en-GB" sz="1900" i="1" u="sng">
                <a:solidFill>
                  <a:schemeClr val="dk2"/>
                </a:solidFill>
                <a:hlinkClick r:id="rId5">
                  <a:extLst>
                    <a:ext uri="{A12FA001-AC4F-418D-AE19-62706E023703}">
                      <ahyp:hlinkClr xmlns:ahyp="http://schemas.microsoft.com/office/drawing/2018/hyperlinkcolor" val="tx"/>
                    </a:ext>
                  </a:extLst>
                </a:hlinkClick>
              </a:rPr>
              <a:t>kati.clements@jyu.fi</a:t>
            </a:r>
            <a:endParaRPr sz="2100" i="1"/>
          </a:p>
          <a:p>
            <a:pPr marL="0" lvl="0" indent="0" algn="l" rtl="0">
              <a:lnSpc>
                <a:spcPct val="90000"/>
              </a:lnSpc>
              <a:spcBef>
                <a:spcPts val="0"/>
              </a:spcBef>
              <a:spcAft>
                <a:spcPts val="0"/>
              </a:spcAft>
              <a:buClr>
                <a:schemeClr val="lt1"/>
              </a:buClr>
              <a:buSzPts val="3000"/>
              <a:buFont typeface="Aleo"/>
              <a:buNone/>
            </a:pPr>
            <a:endParaRPr sz="2100" i="1"/>
          </a:p>
          <a:p>
            <a:pPr marL="0" lvl="0" indent="0" algn="l" rtl="0">
              <a:lnSpc>
                <a:spcPct val="90000"/>
              </a:lnSpc>
              <a:spcBef>
                <a:spcPts val="0"/>
              </a:spcBef>
              <a:spcAft>
                <a:spcPts val="0"/>
              </a:spcAft>
              <a:buClr>
                <a:schemeClr val="lt1"/>
              </a:buClr>
              <a:buSzPts val="3000"/>
              <a:buFont typeface="Aleo"/>
              <a:buNone/>
            </a:pPr>
            <a:endParaRPr sz="2100" i="1"/>
          </a:p>
        </p:txBody>
      </p:sp>
      <p:pic>
        <p:nvPicPr>
          <p:cNvPr id="588" name="Google Shape;588;p59"/>
          <p:cNvPicPr preferRelativeResize="0"/>
          <p:nvPr/>
        </p:nvPicPr>
        <p:blipFill>
          <a:blip r:embed="rId6">
            <a:alphaModFix/>
          </a:blip>
          <a:stretch>
            <a:fillRect/>
          </a:stretch>
        </p:blipFill>
        <p:spPr>
          <a:xfrm>
            <a:off x="7839475" y="170125"/>
            <a:ext cx="1090950" cy="1139975"/>
          </a:xfrm>
          <a:prstGeom prst="rect">
            <a:avLst/>
          </a:prstGeom>
          <a:noFill/>
          <a:ln>
            <a:noFill/>
          </a:ln>
        </p:spPr>
      </p:pic>
      <p:pic>
        <p:nvPicPr>
          <p:cNvPr id="589" name="Google Shape;589;p59"/>
          <p:cNvPicPr preferRelativeResize="0"/>
          <p:nvPr/>
        </p:nvPicPr>
        <p:blipFill>
          <a:blip r:embed="rId7">
            <a:alphaModFix/>
          </a:blip>
          <a:stretch>
            <a:fillRect/>
          </a:stretch>
        </p:blipFill>
        <p:spPr>
          <a:xfrm>
            <a:off x="6231488" y="4373877"/>
            <a:ext cx="2773023" cy="6188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41"/>
          <p:cNvSpPr txBox="1">
            <a:spLocks noGrp="1"/>
          </p:cNvSpPr>
          <p:nvPr>
            <p:ph type="title"/>
          </p:nvPr>
        </p:nvSpPr>
        <p:spPr>
          <a:xfrm>
            <a:off x="1007600" y="357200"/>
            <a:ext cx="58347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WP4 – Building Human Resources Capacity</a:t>
            </a:r>
            <a:endParaRPr/>
          </a:p>
        </p:txBody>
      </p:sp>
      <p:sp>
        <p:nvSpPr>
          <p:cNvPr id="412" name="Google Shape;412;p41"/>
          <p:cNvSpPr txBox="1">
            <a:spLocks noGrp="1"/>
          </p:cNvSpPr>
          <p:nvPr>
            <p:ph type="body" idx="1"/>
          </p:nvPr>
        </p:nvSpPr>
        <p:spPr>
          <a:xfrm>
            <a:off x="359575" y="1329925"/>
            <a:ext cx="1883100" cy="20193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r>
              <a:rPr lang="en-GB" sz="1200" b="1"/>
              <a:t>Workshops</a:t>
            </a:r>
            <a:endParaRPr sz="1200" b="1"/>
          </a:p>
          <a:p>
            <a:pPr marL="457200" lvl="0" indent="-304800" algn="l" rtl="0">
              <a:spcBef>
                <a:spcPts val="300"/>
              </a:spcBef>
              <a:spcAft>
                <a:spcPts val="0"/>
              </a:spcAft>
              <a:buSzPts val="1200"/>
              <a:buChar char="•"/>
            </a:pPr>
            <a:r>
              <a:rPr lang="en-GB" sz="1200"/>
              <a:t>Workshop 1 – Basic Concepts and Current Trends in Inclusive education (27.10.2025)</a:t>
            </a:r>
            <a:endParaRPr sz="1200"/>
          </a:p>
          <a:p>
            <a:pPr marL="457200" lvl="0" indent="-304800" algn="l" rtl="0">
              <a:spcBef>
                <a:spcPts val="0"/>
              </a:spcBef>
              <a:spcAft>
                <a:spcPts val="0"/>
              </a:spcAft>
              <a:buSzPts val="1200"/>
              <a:buChar char="•"/>
            </a:pPr>
            <a:r>
              <a:rPr lang="en-GB" sz="1200" b="1"/>
              <a:t>Workshop 2 – Metadata, Open Access and Research Visibility in Inclusive Education (24.11.2025)</a:t>
            </a:r>
            <a:endParaRPr sz="1200"/>
          </a:p>
        </p:txBody>
      </p:sp>
      <p:pic>
        <p:nvPicPr>
          <p:cNvPr id="413" name="Google Shape;413;p41"/>
          <p:cNvPicPr preferRelativeResize="0"/>
          <p:nvPr/>
        </p:nvPicPr>
        <p:blipFill>
          <a:blip r:embed="rId3">
            <a:alphaModFix/>
          </a:blip>
          <a:stretch>
            <a:fillRect/>
          </a:stretch>
        </p:blipFill>
        <p:spPr>
          <a:xfrm>
            <a:off x="4426825" y="2354927"/>
            <a:ext cx="4649899" cy="2377674"/>
          </a:xfrm>
          <a:prstGeom prst="rect">
            <a:avLst/>
          </a:prstGeom>
          <a:noFill/>
          <a:ln>
            <a:noFill/>
          </a:ln>
        </p:spPr>
      </p:pic>
      <p:pic>
        <p:nvPicPr>
          <p:cNvPr id="414" name="Google Shape;414;p41"/>
          <p:cNvPicPr preferRelativeResize="0"/>
          <p:nvPr/>
        </p:nvPicPr>
        <p:blipFill>
          <a:blip r:embed="rId4">
            <a:alphaModFix/>
          </a:blip>
          <a:stretch>
            <a:fillRect/>
          </a:stretch>
        </p:blipFill>
        <p:spPr>
          <a:xfrm>
            <a:off x="2490973" y="912063"/>
            <a:ext cx="1847800" cy="3065174"/>
          </a:xfrm>
          <a:prstGeom prst="rect">
            <a:avLst/>
          </a:prstGeom>
          <a:noFill/>
          <a:ln>
            <a:noFill/>
          </a:ln>
        </p:spPr>
      </p:pic>
      <p:sp>
        <p:nvSpPr>
          <p:cNvPr id="415" name="Google Shape;415;p41"/>
          <p:cNvSpPr/>
          <p:nvPr/>
        </p:nvSpPr>
        <p:spPr>
          <a:xfrm>
            <a:off x="2728725" y="2938075"/>
            <a:ext cx="1450500" cy="239100"/>
          </a:xfrm>
          <a:prstGeom prst="roundRect">
            <a:avLst>
              <a:gd name="adj" fmla="val 16667"/>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16" name="Google Shape;416;p41"/>
          <p:cNvSpPr/>
          <p:nvPr/>
        </p:nvSpPr>
        <p:spPr>
          <a:xfrm>
            <a:off x="4246375" y="1891287"/>
            <a:ext cx="829850" cy="986975"/>
          </a:xfrm>
          <a:custGeom>
            <a:avLst/>
            <a:gdLst/>
            <a:ahLst/>
            <a:cxnLst/>
            <a:rect l="l" t="t" r="r" b="b"/>
            <a:pathLst>
              <a:path w="33194" h="39479" extrusionOk="0">
                <a:moveTo>
                  <a:pt x="0" y="39480"/>
                </a:moveTo>
                <a:cubicBezTo>
                  <a:pt x="1592" y="30987"/>
                  <a:pt x="638" y="21470"/>
                  <a:pt x="5084" y="14061"/>
                </a:cubicBezTo>
                <a:cubicBezTo>
                  <a:pt x="8472" y="8414"/>
                  <a:pt x="14579" y="4702"/>
                  <a:pt x="20335" y="1502"/>
                </a:cubicBezTo>
                <a:cubicBezTo>
                  <a:pt x="22283" y="419"/>
                  <a:pt x="24827" y="-478"/>
                  <a:pt x="26914" y="305"/>
                </a:cubicBezTo>
                <a:cubicBezTo>
                  <a:pt x="29971" y="1452"/>
                  <a:pt x="28545" y="6642"/>
                  <a:pt x="29007" y="9875"/>
                </a:cubicBezTo>
                <a:cubicBezTo>
                  <a:pt x="29083" y="10406"/>
                  <a:pt x="30122" y="10853"/>
                  <a:pt x="30502" y="10473"/>
                </a:cubicBezTo>
                <a:cubicBezTo>
                  <a:pt x="31675" y="9300"/>
                  <a:pt x="33194" y="4627"/>
                  <a:pt x="33194" y="6286"/>
                </a:cubicBezTo>
                <a:cubicBezTo>
                  <a:pt x="33194" y="8389"/>
                  <a:pt x="31978" y="11323"/>
                  <a:pt x="29904" y="11669"/>
                </a:cubicBezTo>
                <a:cubicBezTo>
                  <a:pt x="28230" y="11948"/>
                  <a:pt x="27627" y="8916"/>
                  <a:pt x="26017" y="8379"/>
                </a:cubicBezTo>
              </a:path>
            </a:pathLst>
          </a:custGeom>
          <a:noFill/>
          <a:ln w="19050" cap="flat" cmpd="sng">
            <a:solidFill>
              <a:schemeClr val="dk2"/>
            </a:solidFill>
            <a:prstDash val="solid"/>
            <a:round/>
            <a:headEnd type="none" w="med" len="med"/>
            <a:tailEnd type="none" w="med" len="med"/>
          </a:ln>
        </p:spPr>
        <p:txBody>
          <a:bodyPr/>
          <a:lstStyle/>
          <a:p>
            <a:endParaRPr lang="fi-FI"/>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42"/>
          <p:cNvSpPr txBox="1">
            <a:spLocks noGrp="1"/>
          </p:cNvSpPr>
          <p:nvPr>
            <p:ph type="ctrTitle"/>
          </p:nvPr>
        </p:nvSpPr>
        <p:spPr>
          <a:xfrm>
            <a:off x="629850" y="1076550"/>
            <a:ext cx="2637300" cy="2035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Basic Concepts of Digital Accessibility</a:t>
            </a:r>
            <a:endParaRPr/>
          </a:p>
        </p:txBody>
      </p:sp>
      <p:sp>
        <p:nvSpPr>
          <p:cNvPr id="422" name="Google Shape;422;p42"/>
          <p:cNvSpPr txBox="1">
            <a:spLocks noGrp="1"/>
          </p:cNvSpPr>
          <p:nvPr>
            <p:ph type="subTitle" idx="1"/>
          </p:nvPr>
        </p:nvSpPr>
        <p:spPr>
          <a:xfrm>
            <a:off x="629848" y="3327525"/>
            <a:ext cx="2637300" cy="4320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endParaRPr/>
          </a:p>
        </p:txBody>
      </p:sp>
      <p:pic>
        <p:nvPicPr>
          <p:cNvPr id="423" name="Google Shape;423;p42"/>
          <p:cNvPicPr preferRelativeResize="0"/>
          <p:nvPr/>
        </p:nvPicPr>
        <p:blipFill rotWithShape="1">
          <a:blip r:embed="rId3">
            <a:alphaModFix/>
          </a:blip>
          <a:srcRect l="13136" r="15311"/>
          <a:stretch/>
        </p:blipFill>
        <p:spPr>
          <a:xfrm>
            <a:off x="3933300" y="0"/>
            <a:ext cx="5210700" cy="5143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43"/>
          <p:cNvSpPr txBox="1">
            <a:spLocks noGrp="1"/>
          </p:cNvSpPr>
          <p:nvPr>
            <p:ph type="title"/>
          </p:nvPr>
        </p:nvSpPr>
        <p:spPr>
          <a:xfrm>
            <a:off x="968000" y="252950"/>
            <a:ext cx="7001700" cy="607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accent2"/>
              </a:buClr>
              <a:buSzPts val="2400"/>
              <a:buFont typeface="Aleo"/>
              <a:buNone/>
            </a:pPr>
            <a:r>
              <a:rPr lang="en-GB"/>
              <a:t>What is meant by digital accessibility?</a:t>
            </a:r>
            <a:br>
              <a:rPr lang="en-GB"/>
            </a:br>
            <a:endParaRPr/>
          </a:p>
        </p:txBody>
      </p:sp>
      <p:sp>
        <p:nvSpPr>
          <p:cNvPr id="429" name="Google Shape;429;p43"/>
          <p:cNvSpPr txBox="1">
            <a:spLocks noGrp="1"/>
          </p:cNvSpPr>
          <p:nvPr>
            <p:ph type="body" idx="1"/>
          </p:nvPr>
        </p:nvSpPr>
        <p:spPr>
          <a:xfrm>
            <a:off x="581975" y="1081250"/>
            <a:ext cx="5308800" cy="24495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r>
              <a:rPr lang="en-GB" sz="1100" b="1"/>
              <a:t>Accessibility</a:t>
            </a:r>
            <a:endParaRPr sz="1100" b="1"/>
          </a:p>
          <a:p>
            <a:pPr marL="0" lvl="0" indent="0" algn="l" rtl="0">
              <a:lnSpc>
                <a:spcPct val="120000"/>
              </a:lnSpc>
              <a:spcBef>
                <a:spcPts val="0"/>
              </a:spcBef>
              <a:spcAft>
                <a:spcPts val="0"/>
              </a:spcAft>
              <a:buNone/>
            </a:pPr>
            <a:r>
              <a:rPr lang="en-GB" sz="1100"/>
              <a:t>“The organisation and implementation of a </a:t>
            </a:r>
            <a:r>
              <a:rPr lang="en-GB" sz="1100" b="1">
                <a:solidFill>
                  <a:srgbClr val="F1563F"/>
                </a:solidFill>
              </a:rPr>
              <a:t>physical</a:t>
            </a:r>
            <a:r>
              <a:rPr lang="en-GB" sz="1100"/>
              <a:t>, </a:t>
            </a:r>
            <a:r>
              <a:rPr lang="en-GB" sz="1100" b="1">
                <a:solidFill>
                  <a:srgbClr val="F1563F"/>
                </a:solidFill>
              </a:rPr>
              <a:t>psychological</a:t>
            </a:r>
            <a:r>
              <a:rPr lang="en-GB" sz="1100"/>
              <a:t>, </a:t>
            </a:r>
            <a:r>
              <a:rPr lang="en-GB" sz="1100" b="1">
                <a:solidFill>
                  <a:srgbClr val="F1563F"/>
                </a:solidFill>
              </a:rPr>
              <a:t>social</a:t>
            </a:r>
            <a:r>
              <a:rPr lang="en-GB" sz="1100"/>
              <a:t> and </a:t>
            </a:r>
            <a:r>
              <a:rPr lang="en-GB" sz="1100" b="1">
                <a:solidFill>
                  <a:schemeClr val="accent1"/>
                </a:solidFill>
              </a:rPr>
              <a:t>digital</a:t>
            </a:r>
            <a:endParaRPr sz="1100" b="1">
              <a:solidFill>
                <a:schemeClr val="accent1"/>
              </a:solidFill>
            </a:endParaRPr>
          </a:p>
          <a:p>
            <a:pPr marL="0" lvl="0" indent="0" algn="l" rtl="0">
              <a:lnSpc>
                <a:spcPct val="120000"/>
              </a:lnSpc>
              <a:spcBef>
                <a:spcPts val="0"/>
              </a:spcBef>
              <a:spcAft>
                <a:spcPts val="0"/>
              </a:spcAft>
              <a:buNone/>
            </a:pPr>
            <a:r>
              <a:rPr lang="en-GB" sz="1100" b="1">
                <a:solidFill>
                  <a:schemeClr val="accent1"/>
                </a:solidFill>
              </a:rPr>
              <a:t>environment</a:t>
            </a:r>
            <a:r>
              <a:rPr lang="en-GB" sz="1100"/>
              <a:t> where each individual can, regardless of personal qualities, operate on an equal basis. In an </a:t>
            </a:r>
            <a:r>
              <a:rPr lang="en-GB" sz="1100" b="1">
                <a:solidFill>
                  <a:schemeClr val="accent1"/>
                </a:solidFill>
              </a:rPr>
              <a:t>accessible higher education institution</a:t>
            </a:r>
            <a:r>
              <a:rPr lang="en-GB" sz="1100"/>
              <a:t>, the facilities, electronic systems, learning environments, teaching methods, and attitude atmosphere enable </a:t>
            </a:r>
            <a:r>
              <a:rPr lang="en-GB" sz="1100" b="1">
                <a:solidFill>
                  <a:srgbClr val="F1563F"/>
                </a:solidFill>
              </a:rPr>
              <a:t>participation and nondiscrimination</a:t>
            </a:r>
            <a:r>
              <a:rPr lang="en-GB" sz="1100"/>
              <a:t> for students with various personal qualities and different life situations” </a:t>
            </a:r>
            <a:endParaRPr sz="1100"/>
          </a:p>
          <a:p>
            <a:pPr marL="457200" lvl="0" indent="0" algn="l" rtl="0">
              <a:lnSpc>
                <a:spcPct val="120000"/>
              </a:lnSpc>
              <a:spcBef>
                <a:spcPts val="1000"/>
              </a:spcBef>
              <a:spcAft>
                <a:spcPts val="0"/>
              </a:spcAft>
              <a:buNone/>
            </a:pPr>
            <a:r>
              <a:rPr lang="en-GB" sz="1100" b="1"/>
              <a:t>Equality in higher education</a:t>
            </a:r>
            <a:endParaRPr sz="1100"/>
          </a:p>
          <a:p>
            <a:pPr marL="457200" lvl="0" indent="0" algn="l" rtl="0">
              <a:lnSpc>
                <a:spcPct val="120000"/>
              </a:lnSpc>
              <a:spcBef>
                <a:spcPts val="0"/>
              </a:spcBef>
              <a:spcAft>
                <a:spcPts val="0"/>
              </a:spcAft>
              <a:buNone/>
            </a:pPr>
            <a:r>
              <a:rPr lang="en-GB" sz="1100"/>
              <a:t>“Study admission, participation and results are based on </a:t>
            </a:r>
            <a:r>
              <a:rPr lang="en-GB" sz="1100" b="1">
                <a:solidFill>
                  <a:schemeClr val="accent1"/>
                </a:solidFill>
              </a:rPr>
              <a:t>capabilities and study achievements</a:t>
            </a:r>
            <a:r>
              <a:rPr lang="en-GB" sz="1100"/>
              <a:t> instead of personal characteristics, socioeconomic status, gender, ethnic origin, place of residence, age or functional capacity”</a:t>
            </a:r>
            <a:endParaRPr sz="1100"/>
          </a:p>
          <a:p>
            <a:pPr marL="457200" lvl="0" indent="0" algn="l" rtl="0">
              <a:lnSpc>
                <a:spcPct val="120000"/>
              </a:lnSpc>
              <a:spcBef>
                <a:spcPts val="0"/>
              </a:spcBef>
              <a:spcAft>
                <a:spcPts val="0"/>
              </a:spcAft>
              <a:buNone/>
            </a:pPr>
            <a:endParaRPr sz="1100"/>
          </a:p>
          <a:p>
            <a:pPr marL="0" lvl="0" indent="0" algn="l" rtl="0">
              <a:lnSpc>
                <a:spcPct val="120000"/>
              </a:lnSpc>
              <a:spcBef>
                <a:spcPts val="0"/>
              </a:spcBef>
              <a:spcAft>
                <a:spcPts val="0"/>
              </a:spcAft>
              <a:buNone/>
            </a:pPr>
            <a:endParaRPr sz="1100" b="1"/>
          </a:p>
          <a:p>
            <a:pPr marL="457200" lvl="0" indent="0" algn="l" rtl="0">
              <a:lnSpc>
                <a:spcPct val="120000"/>
              </a:lnSpc>
              <a:spcBef>
                <a:spcPts val="0"/>
              </a:spcBef>
              <a:spcAft>
                <a:spcPts val="0"/>
              </a:spcAft>
              <a:buNone/>
            </a:pPr>
            <a:endParaRPr sz="1100"/>
          </a:p>
          <a:p>
            <a:pPr marL="457200" lvl="0" indent="0" algn="l" rtl="0">
              <a:lnSpc>
                <a:spcPct val="120000"/>
              </a:lnSpc>
              <a:spcBef>
                <a:spcPts val="0"/>
              </a:spcBef>
              <a:spcAft>
                <a:spcPts val="0"/>
              </a:spcAft>
              <a:buNone/>
            </a:pPr>
            <a:endParaRPr sz="1100"/>
          </a:p>
        </p:txBody>
      </p:sp>
      <p:sp>
        <p:nvSpPr>
          <p:cNvPr id="430" name="Google Shape;430;p43"/>
          <p:cNvSpPr txBox="1"/>
          <p:nvPr/>
        </p:nvSpPr>
        <p:spPr>
          <a:xfrm>
            <a:off x="133950" y="4662825"/>
            <a:ext cx="2329500" cy="29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i="1">
              <a:solidFill>
                <a:schemeClr val="dk1"/>
              </a:solidFill>
              <a:latin typeface="Lato"/>
              <a:ea typeface="Lato"/>
              <a:cs typeface="Lato"/>
              <a:sym typeface="Lato"/>
            </a:endParaRPr>
          </a:p>
        </p:txBody>
      </p:sp>
      <p:sp>
        <p:nvSpPr>
          <p:cNvPr id="431" name="Google Shape;431;p43"/>
          <p:cNvSpPr txBox="1"/>
          <p:nvPr/>
        </p:nvSpPr>
        <p:spPr>
          <a:xfrm>
            <a:off x="657575" y="3530600"/>
            <a:ext cx="5233200" cy="417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700">
                <a:solidFill>
                  <a:schemeClr val="dk1"/>
                </a:solidFill>
                <a:latin typeface="Lato"/>
                <a:ea typeface="Lato"/>
                <a:cs typeface="Lato"/>
                <a:sym typeface="Lato"/>
              </a:rPr>
              <a:t>University of Jyväskylä (2024). The Equality, Nondiscrimination and Accessibility Plan of the University of Jyväskylä 2025-2026. </a:t>
            </a:r>
            <a:r>
              <a:rPr lang="en-GB" sz="700" u="sng">
                <a:solidFill>
                  <a:schemeClr val="hlink"/>
                </a:solidFill>
                <a:latin typeface="Lato"/>
                <a:ea typeface="Lato"/>
                <a:cs typeface="Lato"/>
                <a:sym typeface="Lato"/>
                <a:hlinkClick r:id="rId3"/>
              </a:rPr>
              <a:t>https://www.jyu.fi/en/file/the-equality-non-discrimination-and-accessibility-plan-of-the-university-of-jyvaskyla-2025-2026</a:t>
            </a:r>
            <a:r>
              <a:rPr lang="en-GB" sz="700">
                <a:solidFill>
                  <a:schemeClr val="dk1"/>
                </a:solidFill>
                <a:latin typeface="Lato"/>
                <a:ea typeface="Lato"/>
                <a:cs typeface="Lato"/>
                <a:sym typeface="Lato"/>
              </a:rPr>
              <a:t> </a:t>
            </a:r>
            <a:endParaRPr sz="700">
              <a:solidFill>
                <a:schemeClr val="dk1"/>
              </a:solidFill>
              <a:latin typeface="Lato"/>
              <a:ea typeface="Lato"/>
              <a:cs typeface="Lato"/>
              <a:sym typeface="Lato"/>
            </a:endParaRPr>
          </a:p>
        </p:txBody>
      </p:sp>
      <p:pic>
        <p:nvPicPr>
          <p:cNvPr id="432" name="Google Shape;432;p43"/>
          <p:cNvPicPr preferRelativeResize="0"/>
          <p:nvPr/>
        </p:nvPicPr>
        <p:blipFill>
          <a:blip r:embed="rId4">
            <a:alphaModFix/>
          </a:blip>
          <a:stretch>
            <a:fillRect/>
          </a:stretch>
        </p:blipFill>
        <p:spPr>
          <a:xfrm>
            <a:off x="5969250" y="2020350"/>
            <a:ext cx="2830500" cy="1888500"/>
          </a:xfrm>
          <a:prstGeom prst="roundRect">
            <a:avLst>
              <a:gd name="adj" fmla="val 16667"/>
            </a:avLst>
          </a:prstGeom>
          <a:noFill/>
          <a:ln>
            <a:noFill/>
          </a:ln>
        </p:spPr>
      </p:pic>
      <p:sp>
        <p:nvSpPr>
          <p:cNvPr id="433" name="Google Shape;433;p43"/>
          <p:cNvSpPr/>
          <p:nvPr/>
        </p:nvSpPr>
        <p:spPr>
          <a:xfrm>
            <a:off x="5330425" y="1288850"/>
            <a:ext cx="471000" cy="174600"/>
          </a:xfrm>
          <a:prstGeom prst="roundRect">
            <a:avLst>
              <a:gd name="adj" fmla="val 16667"/>
            </a:avLst>
          </a:pr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34" name="Google Shape;434;p43"/>
          <p:cNvSpPr/>
          <p:nvPr/>
        </p:nvSpPr>
        <p:spPr>
          <a:xfrm>
            <a:off x="4899725" y="1669900"/>
            <a:ext cx="654900" cy="174600"/>
          </a:xfrm>
          <a:prstGeom prst="roundRect">
            <a:avLst>
              <a:gd name="adj" fmla="val 16667"/>
            </a:avLst>
          </a:pr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35" name="Google Shape;435;p43"/>
          <p:cNvSpPr/>
          <p:nvPr/>
        </p:nvSpPr>
        <p:spPr>
          <a:xfrm>
            <a:off x="581975" y="1886925"/>
            <a:ext cx="516900" cy="174600"/>
          </a:xfrm>
          <a:prstGeom prst="roundRect">
            <a:avLst>
              <a:gd name="adj" fmla="val 16667"/>
            </a:avLst>
          </a:pr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36" name="Google Shape;436;p43"/>
          <p:cNvSpPr/>
          <p:nvPr/>
        </p:nvSpPr>
        <p:spPr>
          <a:xfrm>
            <a:off x="581975" y="1495300"/>
            <a:ext cx="823500" cy="174600"/>
          </a:xfrm>
          <a:prstGeom prst="roundRect">
            <a:avLst>
              <a:gd name="adj" fmla="val 16667"/>
            </a:avLst>
          </a:pr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37" name="Google Shape;437;p43"/>
          <p:cNvSpPr/>
          <p:nvPr/>
        </p:nvSpPr>
        <p:spPr>
          <a:xfrm>
            <a:off x="3921450" y="3232625"/>
            <a:ext cx="1301100" cy="174600"/>
          </a:xfrm>
          <a:prstGeom prst="roundRect">
            <a:avLst>
              <a:gd name="adj" fmla="val 16667"/>
            </a:avLst>
          </a:pr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38" name="Google Shape;438;p43"/>
          <p:cNvSpPr txBox="1"/>
          <p:nvPr/>
        </p:nvSpPr>
        <p:spPr>
          <a:xfrm>
            <a:off x="538275" y="3947600"/>
            <a:ext cx="6108000" cy="936900"/>
          </a:xfrm>
          <a:prstGeom prst="rect">
            <a:avLst/>
          </a:prstGeom>
          <a:noFill/>
          <a:ln>
            <a:noFill/>
          </a:ln>
        </p:spPr>
        <p:txBody>
          <a:bodyPr spcFirstLastPara="1" wrap="square" lIns="91425" tIns="91425" rIns="91425" bIns="91425" anchor="t" anchorCtr="0">
            <a:noAutofit/>
          </a:bodyPr>
          <a:lstStyle/>
          <a:p>
            <a:pPr marL="0" lvl="0" indent="0" algn="l" rtl="0">
              <a:lnSpc>
                <a:spcPct val="120000"/>
              </a:lnSpc>
              <a:spcBef>
                <a:spcPts val="0"/>
              </a:spcBef>
              <a:spcAft>
                <a:spcPts val="0"/>
              </a:spcAft>
              <a:buNone/>
            </a:pPr>
            <a:r>
              <a:rPr lang="en-GB" sz="1100" b="1">
                <a:solidFill>
                  <a:schemeClr val="dk1"/>
                </a:solidFill>
                <a:latin typeface="Lato"/>
                <a:ea typeface="Lato"/>
                <a:cs typeface="Lato"/>
                <a:sym typeface="Lato"/>
              </a:rPr>
              <a:t>→ Digital (or online) accessibility refers to the accessibility of digital environments </a:t>
            </a:r>
            <a:endParaRPr sz="1100" b="1">
              <a:solidFill>
                <a:schemeClr val="dk1"/>
              </a:solidFill>
              <a:latin typeface="Lato"/>
              <a:ea typeface="Lato"/>
              <a:cs typeface="Lato"/>
              <a:sym typeface="Lato"/>
            </a:endParaRPr>
          </a:p>
          <a:p>
            <a:pPr marL="0" lvl="0" indent="0" algn="l" rtl="0">
              <a:lnSpc>
                <a:spcPct val="120000"/>
              </a:lnSpc>
              <a:spcBef>
                <a:spcPts val="0"/>
              </a:spcBef>
              <a:spcAft>
                <a:spcPts val="0"/>
              </a:spcAft>
              <a:buClr>
                <a:schemeClr val="dk1"/>
              </a:buClr>
              <a:buSzPts val="1100"/>
              <a:buFont typeface="Arial"/>
              <a:buNone/>
            </a:pPr>
            <a:r>
              <a:rPr lang="en-GB" sz="1100" b="1">
                <a:solidFill>
                  <a:schemeClr val="dk1"/>
                </a:solidFill>
                <a:latin typeface="Lato"/>
                <a:ea typeface="Lato"/>
                <a:cs typeface="Lato"/>
                <a:sym typeface="Lato"/>
              </a:rPr>
              <a:t>     (e.g., software, hardware and online material)</a:t>
            </a:r>
            <a:endParaRPr sz="1100" b="1">
              <a:solidFill>
                <a:schemeClr val="dk1"/>
              </a:solidFill>
              <a:latin typeface="Lato"/>
              <a:ea typeface="Lato"/>
              <a:cs typeface="Lato"/>
              <a:sym typeface="Lato"/>
            </a:endParaRPr>
          </a:p>
          <a:p>
            <a:pPr marL="0" lvl="0" indent="0" algn="l" rtl="0">
              <a:lnSpc>
                <a:spcPct val="120000"/>
              </a:lnSpc>
              <a:spcBef>
                <a:spcPts val="0"/>
              </a:spcBef>
              <a:spcAft>
                <a:spcPts val="0"/>
              </a:spcAft>
              <a:buNone/>
            </a:pPr>
            <a:r>
              <a:rPr lang="en-GB" sz="1100" b="1">
                <a:solidFill>
                  <a:schemeClr val="dk1"/>
                </a:solidFill>
                <a:latin typeface="Lato"/>
                <a:ea typeface="Lato"/>
                <a:cs typeface="Lato"/>
                <a:sym typeface="Lato"/>
              </a:rPr>
              <a:t>→ Educational practices cross online and offline environments – environments can differ in </a:t>
            </a:r>
            <a:endParaRPr sz="1100" b="1">
              <a:solidFill>
                <a:schemeClr val="dk1"/>
              </a:solidFill>
              <a:latin typeface="Lato"/>
              <a:ea typeface="Lato"/>
              <a:cs typeface="Lato"/>
              <a:sym typeface="Lato"/>
            </a:endParaRPr>
          </a:p>
          <a:p>
            <a:pPr marL="0" lvl="0" indent="0" algn="l" rtl="0">
              <a:lnSpc>
                <a:spcPct val="120000"/>
              </a:lnSpc>
              <a:spcBef>
                <a:spcPts val="0"/>
              </a:spcBef>
              <a:spcAft>
                <a:spcPts val="0"/>
              </a:spcAft>
              <a:buNone/>
            </a:pPr>
            <a:r>
              <a:rPr lang="en-GB" sz="1100" b="1">
                <a:solidFill>
                  <a:schemeClr val="dk1"/>
                </a:solidFill>
                <a:latin typeface="Lato"/>
                <a:ea typeface="Lato"/>
                <a:cs typeface="Lato"/>
                <a:sym typeface="Lato"/>
              </a:rPr>
              <a:t>     how they support the agency of students and teachers</a:t>
            </a:r>
            <a:endParaRPr>
              <a:solidFill>
                <a:schemeClr val="dk1"/>
              </a:solidFill>
              <a:latin typeface="Lato"/>
              <a:ea typeface="Lato"/>
              <a:cs typeface="Lato"/>
              <a:sym typeface="Lato"/>
            </a:endParaRPr>
          </a:p>
        </p:txBody>
      </p:sp>
      <p:sp>
        <p:nvSpPr>
          <p:cNvPr id="439" name="Google Shape;439;p43"/>
          <p:cNvSpPr/>
          <p:nvPr/>
        </p:nvSpPr>
        <p:spPr>
          <a:xfrm rot="-1167968">
            <a:off x="6068837" y="1100074"/>
            <a:ext cx="1570894" cy="552132"/>
          </a:xfrm>
          <a:prstGeom prst="roundRect">
            <a:avLst>
              <a:gd name="adj" fmla="val 16667"/>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a:latin typeface="Lato"/>
                <a:ea typeface="Lato"/>
                <a:cs typeface="Lato"/>
                <a:sym typeface="Lato"/>
              </a:rPr>
              <a:t>Digital systems</a:t>
            </a:r>
            <a:endParaRPr sz="1200">
              <a:latin typeface="Lato"/>
              <a:ea typeface="Lato"/>
              <a:cs typeface="Lato"/>
              <a:sym typeface="Lato"/>
            </a:endParaRPr>
          </a:p>
          <a:p>
            <a:pPr marL="0" lvl="0" indent="0" algn="ctr" rtl="0">
              <a:spcBef>
                <a:spcPts val="0"/>
              </a:spcBef>
              <a:spcAft>
                <a:spcPts val="0"/>
              </a:spcAft>
              <a:buNone/>
            </a:pPr>
            <a:r>
              <a:rPr lang="en-GB" sz="1200">
                <a:latin typeface="Lato"/>
                <a:ea typeface="Lato"/>
                <a:cs typeface="Lato"/>
                <a:sym typeface="Lato"/>
              </a:rPr>
              <a:t>and system characteristics</a:t>
            </a:r>
            <a:endParaRPr sz="1200">
              <a:latin typeface="Lato"/>
              <a:ea typeface="Lato"/>
              <a:cs typeface="Lato"/>
              <a:sym typeface="Lato"/>
            </a:endParaRPr>
          </a:p>
        </p:txBody>
      </p:sp>
      <p:sp>
        <p:nvSpPr>
          <p:cNvPr id="440" name="Google Shape;440;p43"/>
          <p:cNvSpPr/>
          <p:nvPr/>
        </p:nvSpPr>
        <p:spPr>
          <a:xfrm rot="-1167968">
            <a:off x="6068837" y="2732524"/>
            <a:ext cx="1570894" cy="552132"/>
          </a:xfrm>
          <a:prstGeom prst="roundRect">
            <a:avLst>
              <a:gd name="adj" fmla="val 16667"/>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a:latin typeface="Lato"/>
                <a:ea typeface="Lato"/>
                <a:cs typeface="Lato"/>
                <a:sym typeface="Lato"/>
              </a:rPr>
              <a:t>Characteristics of individual users</a:t>
            </a:r>
            <a:endParaRPr sz="1200">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44"/>
          <p:cNvSpPr txBox="1">
            <a:spLocks noGrp="1"/>
          </p:cNvSpPr>
          <p:nvPr>
            <p:ph type="body" idx="1"/>
          </p:nvPr>
        </p:nvSpPr>
        <p:spPr>
          <a:xfrm>
            <a:off x="791575" y="1113925"/>
            <a:ext cx="4224900" cy="3510600"/>
          </a:xfrm>
          <a:prstGeom prst="rect">
            <a:avLst/>
          </a:prstGeom>
        </p:spPr>
        <p:txBody>
          <a:bodyPr spcFirstLastPara="1" wrap="square" lIns="0" tIns="0" rIns="0" bIns="0" anchor="t" anchorCtr="0">
            <a:noAutofit/>
          </a:bodyPr>
          <a:lstStyle/>
          <a:p>
            <a:pPr marL="457200" lvl="0" indent="-304800" algn="l" rtl="0">
              <a:spcBef>
                <a:spcPts val="300"/>
              </a:spcBef>
              <a:spcAft>
                <a:spcPts val="0"/>
              </a:spcAft>
              <a:buSzPts val="1200"/>
              <a:buChar char="•"/>
            </a:pPr>
            <a:r>
              <a:rPr lang="en-GB" sz="1200"/>
              <a:t>The </a:t>
            </a:r>
            <a:r>
              <a:rPr lang="en-GB" sz="1200" i="1"/>
              <a:t>Accessibility of Education at the University of Jyväskylä</a:t>
            </a:r>
            <a:r>
              <a:rPr lang="en-GB" sz="1200"/>
              <a:t> decision states that the university needs to follow the </a:t>
            </a:r>
            <a:r>
              <a:rPr lang="en-GB" sz="1200" b="1">
                <a:solidFill>
                  <a:schemeClr val="accent1"/>
                </a:solidFill>
              </a:rPr>
              <a:t>Design for All</a:t>
            </a:r>
            <a:r>
              <a:rPr lang="en-GB" sz="1200"/>
              <a:t> principle</a:t>
            </a:r>
            <a:endParaRPr sz="1200"/>
          </a:p>
          <a:p>
            <a:pPr marL="914400" lvl="1" indent="-304800" algn="l" rtl="0">
              <a:spcBef>
                <a:spcPts val="0"/>
              </a:spcBef>
              <a:spcAft>
                <a:spcPts val="0"/>
              </a:spcAft>
              <a:buSzPts val="1200"/>
              <a:buChar char="–"/>
            </a:pPr>
            <a:r>
              <a:rPr lang="en-GB" sz="1200"/>
              <a:t>The planning of new solutions and purchases (e.g. information systems, devices and learning materials) needs to be done using means that promote the usability and accessibility </a:t>
            </a:r>
            <a:r>
              <a:rPr lang="en-GB" sz="1200" b="1"/>
              <a:t>for all users</a:t>
            </a:r>
            <a:endParaRPr sz="1200" b="1"/>
          </a:p>
          <a:p>
            <a:pPr marL="457200" lvl="0" indent="-304800" algn="l" rtl="0">
              <a:spcBef>
                <a:spcPts val="0"/>
              </a:spcBef>
              <a:spcAft>
                <a:spcPts val="0"/>
              </a:spcAft>
              <a:buSzPts val="1200"/>
              <a:buChar char="•"/>
            </a:pPr>
            <a:r>
              <a:rPr lang="en-GB" sz="1200"/>
              <a:t>Thus, accessibility needs to be factored in regardless of whether new solutions are developed or existing software/hardware is taken into use</a:t>
            </a:r>
            <a:endParaRPr sz="1200"/>
          </a:p>
          <a:p>
            <a:pPr marL="0" lvl="0" indent="0" algn="l" rtl="0">
              <a:lnSpc>
                <a:spcPct val="100000"/>
              </a:lnSpc>
              <a:spcBef>
                <a:spcPts val="300"/>
              </a:spcBef>
              <a:spcAft>
                <a:spcPts val="0"/>
              </a:spcAft>
              <a:buNone/>
            </a:pPr>
            <a:r>
              <a:rPr lang="en-GB" sz="1200"/>
              <a:t>→ </a:t>
            </a:r>
            <a:r>
              <a:rPr lang="en-GB" sz="1200" b="1"/>
              <a:t>In authentically accessible systems, the relevant dimensions </a:t>
            </a:r>
            <a:endParaRPr sz="1200" b="1"/>
          </a:p>
          <a:p>
            <a:pPr marL="0" lvl="0" indent="0" algn="l" rtl="0">
              <a:lnSpc>
                <a:spcPct val="100000"/>
              </a:lnSpc>
              <a:spcBef>
                <a:spcPts val="300"/>
              </a:spcBef>
              <a:spcAft>
                <a:spcPts val="0"/>
              </a:spcAft>
              <a:buNone/>
            </a:pPr>
            <a:r>
              <a:rPr lang="en-GB" sz="1200" b="1"/>
              <a:t>     of accessibility would be actively considered from initial </a:t>
            </a:r>
            <a:endParaRPr sz="1200" b="1"/>
          </a:p>
          <a:p>
            <a:pPr marL="0" lvl="0" indent="0" algn="l" rtl="0">
              <a:lnSpc>
                <a:spcPct val="100000"/>
              </a:lnSpc>
              <a:spcBef>
                <a:spcPts val="300"/>
              </a:spcBef>
              <a:spcAft>
                <a:spcPts val="0"/>
              </a:spcAft>
              <a:buNone/>
            </a:pPr>
            <a:r>
              <a:rPr lang="en-GB" sz="1200" b="1"/>
              <a:t>     solution development to daily use (e.g., meaningful use of </a:t>
            </a:r>
            <a:endParaRPr sz="1200" b="1"/>
          </a:p>
          <a:p>
            <a:pPr marL="0" lvl="0" indent="0" algn="l" rtl="0">
              <a:lnSpc>
                <a:spcPct val="100000"/>
              </a:lnSpc>
              <a:spcBef>
                <a:spcPts val="300"/>
              </a:spcBef>
              <a:spcAft>
                <a:spcPts val="0"/>
              </a:spcAft>
              <a:buNone/>
            </a:pPr>
            <a:r>
              <a:rPr lang="en-GB" sz="1200" b="1"/>
              <a:t>     content and system features)</a:t>
            </a:r>
            <a:endParaRPr sz="1200" b="1"/>
          </a:p>
        </p:txBody>
      </p:sp>
      <p:sp>
        <p:nvSpPr>
          <p:cNvPr id="446" name="Google Shape;446;p44"/>
          <p:cNvSpPr txBox="1">
            <a:spLocks noGrp="1"/>
          </p:cNvSpPr>
          <p:nvPr>
            <p:ph type="title"/>
          </p:nvPr>
        </p:nvSpPr>
        <p:spPr>
          <a:xfrm>
            <a:off x="880500" y="461850"/>
            <a:ext cx="5960100" cy="435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2000"/>
              <a:t>Design for Accessibility and Accessible Systems</a:t>
            </a:r>
            <a:endParaRPr sz="2000"/>
          </a:p>
        </p:txBody>
      </p:sp>
      <p:sp>
        <p:nvSpPr>
          <p:cNvPr id="447" name="Google Shape;447;p44"/>
          <p:cNvSpPr txBox="1"/>
          <p:nvPr/>
        </p:nvSpPr>
        <p:spPr>
          <a:xfrm>
            <a:off x="2534375" y="4530475"/>
            <a:ext cx="6496800" cy="388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1000" u="sng">
                <a:solidFill>
                  <a:schemeClr val="hlink"/>
                </a:solidFill>
                <a:latin typeface="Lato"/>
                <a:ea typeface="Lato"/>
                <a:cs typeface="Lato"/>
                <a:sym typeface="Lato"/>
                <a:hlinkClick r:id="rId3"/>
              </a:rPr>
              <a:t>https://www.jyu.fi/fi/file/saavutettava-opiskelu-jyvasktlan-yliopistossa-paatos</a:t>
            </a:r>
            <a:endParaRPr sz="1000">
              <a:solidFill>
                <a:schemeClr val="dk1"/>
              </a:solidFill>
              <a:latin typeface="Lato"/>
              <a:ea typeface="Lato"/>
              <a:cs typeface="Lato"/>
              <a:sym typeface="Lato"/>
            </a:endParaRPr>
          </a:p>
          <a:p>
            <a:pPr marL="0" lvl="0" indent="0" algn="r" rtl="0">
              <a:spcBef>
                <a:spcPts val="0"/>
              </a:spcBef>
              <a:spcAft>
                <a:spcPts val="0"/>
              </a:spcAft>
              <a:buNone/>
            </a:pPr>
            <a:r>
              <a:rPr lang="en-GB" sz="1000" u="sng">
                <a:solidFill>
                  <a:schemeClr val="hlink"/>
                </a:solidFill>
                <a:hlinkClick r:id="rId4"/>
              </a:rPr>
              <a:t>https://www.jyu.fi/en/about-us/organisation-and-management/regulations-and-principles/equality-and-diversity</a:t>
            </a:r>
            <a:r>
              <a:rPr lang="en-GB" sz="1000">
                <a:solidFill>
                  <a:schemeClr val="dk1"/>
                </a:solidFill>
              </a:rPr>
              <a:t> </a:t>
            </a:r>
            <a:endParaRPr sz="1000">
              <a:solidFill>
                <a:schemeClr val="dk1"/>
              </a:solidFill>
              <a:latin typeface="Lato"/>
              <a:ea typeface="Lato"/>
              <a:cs typeface="Lato"/>
              <a:sym typeface="Lato"/>
            </a:endParaRPr>
          </a:p>
        </p:txBody>
      </p:sp>
      <p:sp>
        <p:nvSpPr>
          <p:cNvPr id="448" name="Google Shape;448;p44"/>
          <p:cNvSpPr txBox="1"/>
          <p:nvPr/>
        </p:nvSpPr>
        <p:spPr>
          <a:xfrm>
            <a:off x="5195975" y="2807313"/>
            <a:ext cx="3835200" cy="1360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i="1">
                <a:solidFill>
                  <a:schemeClr val="dk1"/>
                </a:solidFill>
                <a:latin typeface="Lato"/>
                <a:ea typeface="Lato"/>
                <a:cs typeface="Lato"/>
                <a:sym typeface="Lato"/>
              </a:rPr>
              <a:t>“Design for All ensures that all people have equal access to everything offered by the society, while fostering respect for diversity and promoting the quality of life for all through empathy in the design of </a:t>
            </a:r>
            <a:r>
              <a:rPr lang="en-GB" b="1" i="1">
                <a:solidFill>
                  <a:schemeClr val="accent1"/>
                </a:solidFill>
                <a:latin typeface="Lato"/>
                <a:ea typeface="Lato"/>
                <a:cs typeface="Lato"/>
                <a:sym typeface="Lato"/>
              </a:rPr>
              <a:t>spaces</a:t>
            </a:r>
            <a:r>
              <a:rPr lang="en-GB" b="1" i="1">
                <a:solidFill>
                  <a:schemeClr val="dk1"/>
                </a:solidFill>
                <a:latin typeface="Lato"/>
                <a:ea typeface="Lato"/>
                <a:cs typeface="Lato"/>
                <a:sym typeface="Lato"/>
              </a:rPr>
              <a:t>,</a:t>
            </a:r>
            <a:r>
              <a:rPr lang="en-GB" i="1">
                <a:solidFill>
                  <a:schemeClr val="dk1"/>
                </a:solidFill>
                <a:latin typeface="Lato"/>
                <a:ea typeface="Lato"/>
                <a:cs typeface="Lato"/>
                <a:sym typeface="Lato"/>
              </a:rPr>
              <a:t> </a:t>
            </a:r>
            <a:r>
              <a:rPr lang="en-GB" b="1" i="1">
                <a:solidFill>
                  <a:schemeClr val="accent1"/>
                </a:solidFill>
                <a:latin typeface="Lato"/>
                <a:ea typeface="Lato"/>
                <a:cs typeface="Lato"/>
                <a:sym typeface="Lato"/>
              </a:rPr>
              <a:t>products</a:t>
            </a:r>
            <a:r>
              <a:rPr lang="en-GB" i="1">
                <a:solidFill>
                  <a:schemeClr val="dk1"/>
                </a:solidFill>
                <a:latin typeface="Lato"/>
                <a:ea typeface="Lato"/>
                <a:cs typeface="Lato"/>
                <a:sym typeface="Lato"/>
              </a:rPr>
              <a:t> and </a:t>
            </a:r>
            <a:r>
              <a:rPr lang="en-GB" b="1" i="1">
                <a:solidFill>
                  <a:schemeClr val="accent1"/>
                </a:solidFill>
                <a:latin typeface="Lato"/>
                <a:ea typeface="Lato"/>
                <a:cs typeface="Lato"/>
                <a:sym typeface="Lato"/>
              </a:rPr>
              <a:t>services</a:t>
            </a:r>
            <a:r>
              <a:rPr lang="en-GB" i="1">
                <a:solidFill>
                  <a:schemeClr val="accent1"/>
                </a:solidFill>
                <a:latin typeface="Lato"/>
                <a:ea typeface="Lato"/>
                <a:cs typeface="Lato"/>
                <a:sym typeface="Lato"/>
              </a:rPr>
              <a:t>.</a:t>
            </a:r>
            <a:r>
              <a:rPr lang="en-GB" i="1">
                <a:solidFill>
                  <a:schemeClr val="dk1"/>
                </a:solidFill>
                <a:latin typeface="Lato"/>
                <a:ea typeface="Lato"/>
                <a:cs typeface="Lato"/>
                <a:sym typeface="Lato"/>
              </a:rPr>
              <a:t>”</a:t>
            </a:r>
            <a:endParaRPr i="1">
              <a:solidFill>
                <a:schemeClr val="dk1"/>
              </a:solidFill>
              <a:latin typeface="Lato"/>
              <a:ea typeface="Lato"/>
              <a:cs typeface="Lato"/>
              <a:sym typeface="Lato"/>
            </a:endParaRPr>
          </a:p>
          <a:p>
            <a:pPr marL="457200" lvl="0" indent="0" algn="ctr" rtl="0">
              <a:spcBef>
                <a:spcPts val="0"/>
              </a:spcBef>
              <a:spcAft>
                <a:spcPts val="0"/>
              </a:spcAft>
              <a:buNone/>
            </a:pPr>
            <a:r>
              <a:rPr lang="en-GB" i="1" u="sng">
                <a:solidFill>
                  <a:schemeClr val="hlink"/>
                </a:solidFill>
                <a:latin typeface="Lato"/>
                <a:ea typeface="Lato"/>
                <a:cs typeface="Lato"/>
                <a:sym typeface="Lato"/>
                <a:hlinkClick r:id="rId5"/>
              </a:rPr>
              <a:t>https://designforall.org/</a:t>
            </a:r>
            <a:r>
              <a:rPr lang="en-GB" i="1">
                <a:solidFill>
                  <a:schemeClr val="dk1"/>
                </a:solidFill>
                <a:latin typeface="Lato"/>
                <a:ea typeface="Lato"/>
                <a:cs typeface="Lato"/>
                <a:sym typeface="Lato"/>
              </a:rPr>
              <a:t> </a:t>
            </a:r>
            <a:endParaRPr i="1">
              <a:solidFill>
                <a:schemeClr val="dk1"/>
              </a:solidFill>
              <a:latin typeface="Lato"/>
              <a:ea typeface="Lato"/>
              <a:cs typeface="Lato"/>
              <a:sym typeface="Lato"/>
            </a:endParaRPr>
          </a:p>
        </p:txBody>
      </p:sp>
      <p:pic>
        <p:nvPicPr>
          <p:cNvPr id="449" name="Google Shape;449;p44"/>
          <p:cNvPicPr preferRelativeResize="0"/>
          <p:nvPr/>
        </p:nvPicPr>
        <p:blipFill rotWithShape="1">
          <a:blip r:embed="rId6">
            <a:alphaModFix/>
          </a:blip>
          <a:srcRect l="15527" t="16729" r="12849"/>
          <a:stretch/>
        </p:blipFill>
        <p:spPr>
          <a:xfrm>
            <a:off x="5424750" y="996175"/>
            <a:ext cx="2061900" cy="1712100"/>
          </a:xfrm>
          <a:prstGeom prst="roundRect">
            <a:avLst>
              <a:gd name="adj" fmla="val 16667"/>
            </a:avLst>
          </a:prstGeom>
          <a:noFill/>
          <a:ln>
            <a:noFill/>
          </a:ln>
        </p:spPr>
      </p:pic>
      <p:sp>
        <p:nvSpPr>
          <p:cNvPr id="450" name="Google Shape;450;p44"/>
          <p:cNvSpPr/>
          <p:nvPr/>
        </p:nvSpPr>
        <p:spPr>
          <a:xfrm>
            <a:off x="3730525" y="1592696"/>
            <a:ext cx="1579675" cy="1378650"/>
          </a:xfrm>
          <a:custGeom>
            <a:avLst/>
            <a:gdLst/>
            <a:ahLst/>
            <a:cxnLst/>
            <a:rect l="l" t="t" r="r" b="b"/>
            <a:pathLst>
              <a:path w="63187" h="55146" extrusionOk="0">
                <a:moveTo>
                  <a:pt x="0" y="2081"/>
                </a:moveTo>
                <a:cubicBezTo>
                  <a:pt x="12076" y="2081"/>
                  <a:pt x="24108" y="287"/>
                  <a:pt x="36184" y="287"/>
                </a:cubicBezTo>
                <a:cubicBezTo>
                  <a:pt x="42330" y="287"/>
                  <a:pt x="49626" y="-862"/>
                  <a:pt x="54426" y="2978"/>
                </a:cubicBezTo>
                <a:cubicBezTo>
                  <a:pt x="58081" y="5902"/>
                  <a:pt x="58612" y="11352"/>
                  <a:pt x="60706" y="15538"/>
                </a:cubicBezTo>
                <a:cubicBezTo>
                  <a:pt x="62548" y="19220"/>
                  <a:pt x="64243" y="24223"/>
                  <a:pt x="62201" y="27798"/>
                </a:cubicBezTo>
                <a:cubicBezTo>
                  <a:pt x="58446" y="34373"/>
                  <a:pt x="51733" y="41847"/>
                  <a:pt x="54127" y="49030"/>
                </a:cubicBezTo>
                <a:cubicBezTo>
                  <a:pt x="54739" y="50866"/>
                  <a:pt x="60339" y="52088"/>
                  <a:pt x="59808" y="50227"/>
                </a:cubicBezTo>
                <a:cubicBezTo>
                  <a:pt x="59496" y="49134"/>
                  <a:pt x="59270" y="45859"/>
                  <a:pt x="58911" y="46937"/>
                </a:cubicBezTo>
                <a:cubicBezTo>
                  <a:pt x="58273" y="48852"/>
                  <a:pt x="60210" y="50764"/>
                  <a:pt x="61005" y="52619"/>
                </a:cubicBezTo>
                <a:cubicBezTo>
                  <a:pt x="61517" y="53814"/>
                  <a:pt x="58976" y="55027"/>
                  <a:pt x="57715" y="54712"/>
                </a:cubicBezTo>
                <a:cubicBezTo>
                  <a:pt x="56743" y="54469"/>
                  <a:pt x="53723" y="54413"/>
                  <a:pt x="54725" y="54413"/>
                </a:cubicBezTo>
                <a:cubicBezTo>
                  <a:pt x="55821" y="54413"/>
                  <a:pt x="56918" y="54413"/>
                  <a:pt x="58014" y="54413"/>
                </a:cubicBezTo>
                <a:cubicBezTo>
                  <a:pt x="59609" y="54413"/>
                  <a:pt x="62486" y="55977"/>
                  <a:pt x="62799" y="54413"/>
                </a:cubicBezTo>
                <a:cubicBezTo>
                  <a:pt x="63321" y="51805"/>
                  <a:pt x="62886" y="48519"/>
                  <a:pt x="61005" y="46638"/>
                </a:cubicBezTo>
              </a:path>
            </a:pathLst>
          </a:custGeom>
          <a:noFill/>
          <a:ln w="19050" cap="flat" cmpd="sng">
            <a:solidFill>
              <a:schemeClr val="dk2"/>
            </a:solidFill>
            <a:prstDash val="solid"/>
            <a:round/>
            <a:headEnd type="none" w="med" len="med"/>
            <a:tailEnd type="none" w="med" len="med"/>
          </a:ln>
        </p:spPr>
        <p:txBody>
          <a:bodyPr/>
          <a:lstStyle/>
          <a:p>
            <a:endParaRPr lang="fi-FI"/>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45"/>
          <p:cNvSpPr txBox="1">
            <a:spLocks noGrp="1"/>
          </p:cNvSpPr>
          <p:nvPr>
            <p:ph type="title"/>
          </p:nvPr>
        </p:nvSpPr>
        <p:spPr>
          <a:xfrm>
            <a:off x="1059926" y="349725"/>
            <a:ext cx="57582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Accessible Data</a:t>
            </a:r>
            <a:endParaRPr/>
          </a:p>
        </p:txBody>
      </p:sp>
      <p:sp>
        <p:nvSpPr>
          <p:cNvPr id="456" name="Google Shape;456;p45"/>
          <p:cNvSpPr txBox="1">
            <a:spLocks noGrp="1"/>
          </p:cNvSpPr>
          <p:nvPr>
            <p:ph type="body" idx="1"/>
          </p:nvPr>
        </p:nvSpPr>
        <p:spPr>
          <a:xfrm>
            <a:off x="791575" y="1091500"/>
            <a:ext cx="3903300" cy="3533100"/>
          </a:xfrm>
          <a:prstGeom prst="rect">
            <a:avLst/>
          </a:prstGeom>
        </p:spPr>
        <p:txBody>
          <a:bodyPr spcFirstLastPara="1" wrap="square" lIns="0" tIns="0" rIns="0" bIns="0" anchor="t" anchorCtr="0">
            <a:noAutofit/>
          </a:bodyPr>
          <a:lstStyle/>
          <a:p>
            <a:pPr marL="457200" lvl="0" indent="-304800" algn="l" rtl="0">
              <a:spcBef>
                <a:spcPts val="300"/>
              </a:spcBef>
              <a:spcAft>
                <a:spcPts val="0"/>
              </a:spcAft>
              <a:buSzPts val="1200"/>
              <a:buChar char="•"/>
            </a:pPr>
            <a:r>
              <a:rPr lang="en-GB" sz="1200"/>
              <a:t>Accessibility can be viewed as a guiding principle for both the </a:t>
            </a:r>
            <a:r>
              <a:rPr lang="en-GB" sz="1200" b="1"/>
              <a:t>design</a:t>
            </a:r>
            <a:r>
              <a:rPr lang="en-GB" sz="1200"/>
              <a:t> and the </a:t>
            </a:r>
            <a:r>
              <a:rPr lang="en-GB" sz="1200" b="1"/>
              <a:t>use</a:t>
            </a:r>
            <a:r>
              <a:rPr lang="en-GB" sz="1200"/>
              <a:t> of information systems</a:t>
            </a:r>
            <a:endParaRPr sz="1200"/>
          </a:p>
          <a:p>
            <a:pPr marL="457200" lvl="0" indent="-304800" algn="l" rtl="0">
              <a:spcBef>
                <a:spcPts val="0"/>
              </a:spcBef>
              <a:spcAft>
                <a:spcPts val="0"/>
              </a:spcAft>
              <a:buSzPts val="1200"/>
              <a:buChar char="•"/>
            </a:pPr>
            <a:r>
              <a:rPr lang="en-GB" sz="1200"/>
              <a:t>In regards to </a:t>
            </a:r>
            <a:r>
              <a:rPr lang="en-GB" sz="1200" b="1"/>
              <a:t>open research data</a:t>
            </a:r>
            <a:r>
              <a:rPr lang="en-GB" sz="1200"/>
              <a:t>, JYU (like many institutions) follows the principle “</a:t>
            </a:r>
            <a:r>
              <a:rPr lang="en-GB" sz="1200" i="1"/>
              <a:t>as open as possible, as closed as necessary</a:t>
            </a:r>
            <a:r>
              <a:rPr lang="en-GB" sz="1200"/>
              <a:t>”</a:t>
            </a:r>
            <a:endParaRPr sz="1200"/>
          </a:p>
          <a:p>
            <a:pPr marL="457200" lvl="0" indent="-304800" algn="l" rtl="0">
              <a:spcBef>
                <a:spcPts val="0"/>
              </a:spcBef>
              <a:spcAft>
                <a:spcPts val="0"/>
              </a:spcAft>
              <a:buSzPts val="1200"/>
              <a:buChar char="•"/>
            </a:pPr>
            <a:r>
              <a:rPr lang="en-GB" sz="1200"/>
              <a:t>Opening can have </a:t>
            </a:r>
            <a:r>
              <a:rPr lang="en-GB" sz="1200" b="1"/>
              <a:t>different degrees</a:t>
            </a:r>
            <a:r>
              <a:rPr lang="en-GB" sz="1200"/>
              <a:t>, and it can mean providing</a:t>
            </a:r>
            <a:endParaRPr sz="1200"/>
          </a:p>
          <a:p>
            <a:pPr marL="914400" lvl="1" indent="-304800" algn="l" rtl="0">
              <a:spcBef>
                <a:spcPts val="0"/>
              </a:spcBef>
              <a:spcAft>
                <a:spcPts val="0"/>
              </a:spcAft>
              <a:buSzPts val="1200"/>
              <a:buChar char="–"/>
            </a:pPr>
            <a:r>
              <a:rPr lang="en-GB" sz="1200"/>
              <a:t>Fully openly available data</a:t>
            </a:r>
            <a:endParaRPr sz="1200"/>
          </a:p>
          <a:p>
            <a:pPr marL="914400" lvl="1" indent="-304800" algn="l" rtl="0">
              <a:spcBef>
                <a:spcPts val="0"/>
              </a:spcBef>
              <a:spcAft>
                <a:spcPts val="0"/>
              </a:spcAft>
              <a:buSzPts val="1200"/>
              <a:buChar char="–"/>
            </a:pPr>
            <a:r>
              <a:rPr lang="en-GB" sz="1200"/>
              <a:t>Restrictedly available data</a:t>
            </a:r>
            <a:endParaRPr sz="1200"/>
          </a:p>
          <a:p>
            <a:pPr marL="914400" lvl="1" indent="-304800" algn="l" rtl="0">
              <a:spcBef>
                <a:spcPts val="0"/>
              </a:spcBef>
              <a:spcAft>
                <a:spcPts val="0"/>
              </a:spcAft>
              <a:buSzPts val="1200"/>
              <a:buChar char="–"/>
            </a:pPr>
            <a:r>
              <a:rPr lang="en-GB" sz="1200"/>
              <a:t>Descriptive data (metadata)</a:t>
            </a:r>
            <a:endParaRPr sz="1200"/>
          </a:p>
          <a:p>
            <a:pPr marL="0" lvl="0" indent="0" algn="l" rtl="0">
              <a:spcBef>
                <a:spcPts val="300"/>
              </a:spcBef>
              <a:spcAft>
                <a:spcPts val="0"/>
              </a:spcAft>
              <a:buNone/>
            </a:pPr>
            <a:endParaRPr sz="1200"/>
          </a:p>
          <a:p>
            <a:pPr marL="0" lvl="0" indent="0" algn="l" rtl="0">
              <a:lnSpc>
                <a:spcPct val="100000"/>
              </a:lnSpc>
              <a:spcBef>
                <a:spcPts val="0"/>
              </a:spcBef>
              <a:spcAft>
                <a:spcPts val="0"/>
              </a:spcAft>
              <a:buNone/>
            </a:pPr>
            <a:r>
              <a:rPr lang="en-GB" sz="1200" b="1"/>
              <a:t>→ Not everything should (or can) be openly available, </a:t>
            </a:r>
            <a:endParaRPr sz="1200" b="1"/>
          </a:p>
          <a:p>
            <a:pPr marL="0" lvl="0" indent="0" algn="l" rtl="0">
              <a:lnSpc>
                <a:spcPct val="100000"/>
              </a:lnSpc>
              <a:spcBef>
                <a:spcPts val="0"/>
              </a:spcBef>
              <a:spcAft>
                <a:spcPts val="0"/>
              </a:spcAft>
              <a:buNone/>
            </a:pPr>
            <a:r>
              <a:rPr lang="en-GB" sz="1200" b="1"/>
              <a:t>     but it is important to identify all instances where </a:t>
            </a:r>
            <a:endParaRPr sz="1200" b="1"/>
          </a:p>
          <a:p>
            <a:pPr marL="0" lvl="0" indent="0" algn="l" rtl="0">
              <a:lnSpc>
                <a:spcPct val="100000"/>
              </a:lnSpc>
              <a:spcBef>
                <a:spcPts val="0"/>
              </a:spcBef>
              <a:spcAft>
                <a:spcPts val="0"/>
              </a:spcAft>
              <a:buNone/>
            </a:pPr>
            <a:r>
              <a:rPr lang="en-GB" sz="1200" b="1"/>
              <a:t>     transparency and availability can be increased</a:t>
            </a:r>
            <a:endParaRPr sz="1200" b="1"/>
          </a:p>
          <a:p>
            <a:pPr marL="0" lvl="0" indent="0" algn="l" rtl="0">
              <a:lnSpc>
                <a:spcPct val="100000"/>
              </a:lnSpc>
              <a:spcBef>
                <a:spcPts val="0"/>
              </a:spcBef>
              <a:spcAft>
                <a:spcPts val="0"/>
              </a:spcAft>
              <a:buNone/>
            </a:pPr>
            <a:endParaRPr sz="1200"/>
          </a:p>
        </p:txBody>
      </p:sp>
      <p:sp>
        <p:nvSpPr>
          <p:cNvPr id="457" name="Google Shape;457;p45"/>
          <p:cNvSpPr txBox="1"/>
          <p:nvPr/>
        </p:nvSpPr>
        <p:spPr>
          <a:xfrm>
            <a:off x="2672979" y="4610506"/>
            <a:ext cx="6328421" cy="308669"/>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u="sng">
                <a:solidFill>
                  <a:schemeClr val="hlink"/>
                </a:solidFill>
                <a:latin typeface="Lato"/>
                <a:ea typeface="Lato"/>
                <a:cs typeface="Lato"/>
                <a:sym typeface="Lato"/>
                <a:hlinkClick r:id="rId3"/>
              </a:rPr>
              <a:t>https://www.jyu.fi/en/research/research-data-management/guide/opening-research-data</a:t>
            </a:r>
            <a:r>
              <a:rPr lang="en-GB" sz="1200">
                <a:solidFill>
                  <a:schemeClr val="dk1"/>
                </a:solidFill>
                <a:latin typeface="Lato"/>
                <a:ea typeface="Lato"/>
                <a:cs typeface="Lato"/>
                <a:sym typeface="Lato"/>
              </a:rPr>
              <a:t> </a:t>
            </a:r>
            <a:endParaRPr sz="1200">
              <a:solidFill>
                <a:schemeClr val="dk1"/>
              </a:solidFill>
              <a:latin typeface="Lato"/>
              <a:ea typeface="Lato"/>
              <a:cs typeface="Lato"/>
              <a:sym typeface="Lato"/>
            </a:endParaRPr>
          </a:p>
        </p:txBody>
      </p:sp>
      <p:sp>
        <p:nvSpPr>
          <p:cNvPr id="458" name="Google Shape;458;p45"/>
          <p:cNvSpPr txBox="1"/>
          <p:nvPr/>
        </p:nvSpPr>
        <p:spPr>
          <a:xfrm>
            <a:off x="4911775" y="2340000"/>
            <a:ext cx="3850200" cy="1824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200" b="1" i="1">
                <a:solidFill>
                  <a:schemeClr val="accent2"/>
                </a:solidFill>
                <a:latin typeface="Lato"/>
                <a:ea typeface="Lato"/>
                <a:cs typeface="Lato"/>
                <a:sym typeface="Lato"/>
              </a:rPr>
              <a:t>“Opening must always be in line with </a:t>
            </a:r>
            <a:r>
              <a:rPr lang="en-GB" sz="1200" b="1" i="1">
                <a:solidFill>
                  <a:schemeClr val="accent1"/>
                </a:solidFill>
                <a:latin typeface="Lato"/>
                <a:ea typeface="Lato"/>
                <a:cs typeface="Lato"/>
                <a:sym typeface="Lato"/>
              </a:rPr>
              <a:t>FAIR principles</a:t>
            </a:r>
            <a:r>
              <a:rPr lang="en-GB" sz="1200" b="1" i="1">
                <a:solidFill>
                  <a:schemeClr val="accent2"/>
                </a:solidFill>
                <a:latin typeface="Lato"/>
                <a:ea typeface="Lato"/>
                <a:cs typeface="Lato"/>
                <a:sym typeface="Lato"/>
              </a:rPr>
              <a:t>: the researcher hands over the data to an appropriate, trusted body such as a university or archive, which labels it with descriptive information and gives it a permanent identifier (most prominently, DOI). The body thereafter ensures that the data is </a:t>
            </a:r>
            <a:r>
              <a:rPr lang="en-GB" sz="1200" b="1" i="1">
                <a:solidFill>
                  <a:schemeClr val="accent1"/>
                </a:solidFill>
                <a:latin typeface="Lato"/>
                <a:ea typeface="Lato"/>
                <a:cs typeface="Lato"/>
                <a:sym typeface="Lato"/>
              </a:rPr>
              <a:t>reliably accessible</a:t>
            </a:r>
            <a:r>
              <a:rPr lang="en-GB" sz="1200" b="1" i="1">
                <a:solidFill>
                  <a:schemeClr val="accent2"/>
                </a:solidFill>
                <a:latin typeface="Lato"/>
                <a:ea typeface="Lato"/>
                <a:cs typeface="Lato"/>
                <a:sym typeface="Lato"/>
              </a:rPr>
              <a:t> by means of the identification link and the permanent landing page. The service is also responsible for the </a:t>
            </a:r>
            <a:r>
              <a:rPr lang="en-GB" sz="1200" b="1" i="1">
                <a:solidFill>
                  <a:srgbClr val="F1563F"/>
                </a:solidFill>
                <a:latin typeface="Lato"/>
                <a:ea typeface="Lato"/>
                <a:cs typeface="Lato"/>
                <a:sym typeface="Lato"/>
              </a:rPr>
              <a:t>distribution</a:t>
            </a:r>
            <a:r>
              <a:rPr lang="en-GB" sz="1200" b="1" i="1">
                <a:solidFill>
                  <a:schemeClr val="accent2"/>
                </a:solidFill>
                <a:latin typeface="Lato"/>
                <a:ea typeface="Lato"/>
                <a:cs typeface="Lato"/>
                <a:sym typeface="Lato"/>
              </a:rPr>
              <a:t> and </a:t>
            </a:r>
            <a:r>
              <a:rPr lang="en-GB" sz="1200" b="1" i="1">
                <a:solidFill>
                  <a:srgbClr val="F1563F"/>
                </a:solidFill>
                <a:latin typeface="Lato"/>
                <a:ea typeface="Lato"/>
                <a:cs typeface="Lato"/>
                <a:sym typeface="Lato"/>
              </a:rPr>
              <a:t>long-term preservation</a:t>
            </a:r>
            <a:r>
              <a:rPr lang="en-GB" sz="1200" b="1" i="1">
                <a:solidFill>
                  <a:schemeClr val="accent2"/>
                </a:solidFill>
                <a:latin typeface="Lato"/>
                <a:ea typeface="Lato"/>
                <a:cs typeface="Lato"/>
                <a:sym typeface="Lato"/>
              </a:rPr>
              <a:t> of the data.”</a:t>
            </a:r>
            <a:endParaRPr sz="1200" b="1" i="1">
              <a:solidFill>
                <a:schemeClr val="accent2"/>
              </a:solidFill>
              <a:latin typeface="Lato"/>
              <a:ea typeface="Lato"/>
              <a:cs typeface="Lato"/>
              <a:sym typeface="Lato"/>
            </a:endParaRPr>
          </a:p>
        </p:txBody>
      </p:sp>
      <p:pic>
        <p:nvPicPr>
          <p:cNvPr id="459" name="Google Shape;459;p45"/>
          <p:cNvPicPr preferRelativeResize="0"/>
          <p:nvPr/>
        </p:nvPicPr>
        <p:blipFill rotWithShape="1">
          <a:blip r:embed="rId4">
            <a:alphaModFix/>
          </a:blip>
          <a:srcRect l="3431" t="16008" r="10988"/>
          <a:stretch/>
        </p:blipFill>
        <p:spPr>
          <a:xfrm>
            <a:off x="4823523" y="454375"/>
            <a:ext cx="2785800" cy="1824300"/>
          </a:xfrm>
          <a:prstGeom prst="ellipse">
            <a:avLst/>
          </a:prstGeom>
          <a:noFill/>
          <a:ln>
            <a:noFill/>
          </a:ln>
        </p:spPr>
      </p:pic>
      <p:sp>
        <p:nvSpPr>
          <p:cNvPr id="460" name="Google Shape;460;p45"/>
          <p:cNvSpPr/>
          <p:nvPr/>
        </p:nvSpPr>
        <p:spPr>
          <a:xfrm>
            <a:off x="4366000" y="2093275"/>
            <a:ext cx="516225" cy="489425"/>
          </a:xfrm>
          <a:custGeom>
            <a:avLst/>
            <a:gdLst/>
            <a:ahLst/>
            <a:cxnLst/>
            <a:rect l="l" t="t" r="r" b="b"/>
            <a:pathLst>
              <a:path w="20649" h="19577" extrusionOk="0">
                <a:moveTo>
                  <a:pt x="0" y="0"/>
                </a:moveTo>
                <a:cubicBezTo>
                  <a:pt x="7256" y="806"/>
                  <a:pt x="12801" y="7815"/>
                  <a:pt x="17045" y="13756"/>
                </a:cubicBezTo>
                <a:cubicBezTo>
                  <a:pt x="18109" y="15245"/>
                  <a:pt x="18099" y="19359"/>
                  <a:pt x="19736" y="18541"/>
                </a:cubicBezTo>
                <a:cubicBezTo>
                  <a:pt x="21706" y="17556"/>
                  <a:pt x="19138" y="14164"/>
                  <a:pt x="19138" y="11962"/>
                </a:cubicBezTo>
                <a:cubicBezTo>
                  <a:pt x="19138" y="11165"/>
                  <a:pt x="19138" y="8773"/>
                  <a:pt x="19138" y="9570"/>
                </a:cubicBezTo>
                <a:cubicBezTo>
                  <a:pt x="19138" y="12859"/>
                  <a:pt x="22363" y="18793"/>
                  <a:pt x="19138" y="19438"/>
                </a:cubicBezTo>
                <a:cubicBezTo>
                  <a:pt x="16342" y="19997"/>
                  <a:pt x="14278" y="16368"/>
                  <a:pt x="12260" y="14354"/>
                </a:cubicBezTo>
              </a:path>
            </a:pathLst>
          </a:custGeom>
          <a:noFill/>
          <a:ln w="19050" cap="flat" cmpd="sng">
            <a:solidFill>
              <a:schemeClr val="dk2"/>
            </a:solidFill>
            <a:prstDash val="solid"/>
            <a:round/>
            <a:headEnd type="none" w="med" len="med"/>
            <a:tailEnd type="none" w="med" len="med"/>
          </a:ln>
        </p:spPr>
        <p:txBody>
          <a:bodyPr/>
          <a:lstStyle/>
          <a:p>
            <a:endParaRPr lang="fi-FI"/>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46"/>
          <p:cNvSpPr txBox="1">
            <a:spLocks noGrp="1"/>
          </p:cNvSpPr>
          <p:nvPr>
            <p:ph type="title"/>
          </p:nvPr>
        </p:nvSpPr>
        <p:spPr>
          <a:xfrm>
            <a:off x="1007603" y="357188"/>
            <a:ext cx="77769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JYX (meta)data</a:t>
            </a:r>
            <a:endParaRPr/>
          </a:p>
        </p:txBody>
      </p:sp>
      <p:sp>
        <p:nvSpPr>
          <p:cNvPr id="466" name="Google Shape;466;p46"/>
          <p:cNvSpPr txBox="1">
            <a:spLocks noGrp="1"/>
          </p:cNvSpPr>
          <p:nvPr>
            <p:ph type="body" idx="1"/>
          </p:nvPr>
        </p:nvSpPr>
        <p:spPr>
          <a:xfrm>
            <a:off x="5465650" y="1612563"/>
            <a:ext cx="2752200" cy="6003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r>
              <a:rPr lang="en-GB" sz="1100"/>
              <a:t>“</a:t>
            </a:r>
            <a:r>
              <a:rPr lang="en-GB" sz="1100" b="1" i="1"/>
              <a:t>Unless otherwise stated</a:t>
            </a:r>
            <a:r>
              <a:rPr lang="en-GB" sz="1100" i="1"/>
              <a:t>, publicly available JYX metadata (excluding summaries) may be freely reused with CC0 license</a:t>
            </a:r>
            <a:r>
              <a:rPr lang="en-GB" sz="1100"/>
              <a:t>”</a:t>
            </a:r>
            <a:endParaRPr sz="1100"/>
          </a:p>
        </p:txBody>
      </p:sp>
      <p:pic>
        <p:nvPicPr>
          <p:cNvPr id="467" name="Google Shape;467;p46"/>
          <p:cNvPicPr preferRelativeResize="0"/>
          <p:nvPr/>
        </p:nvPicPr>
        <p:blipFill>
          <a:blip r:embed="rId3">
            <a:alphaModFix/>
          </a:blip>
          <a:stretch>
            <a:fillRect/>
          </a:stretch>
        </p:blipFill>
        <p:spPr>
          <a:xfrm>
            <a:off x="4493075" y="2410775"/>
            <a:ext cx="4583649" cy="2088750"/>
          </a:xfrm>
          <a:prstGeom prst="rect">
            <a:avLst/>
          </a:prstGeom>
          <a:noFill/>
          <a:ln>
            <a:noFill/>
          </a:ln>
        </p:spPr>
      </p:pic>
      <p:sp>
        <p:nvSpPr>
          <p:cNvPr id="468" name="Google Shape;468;p46"/>
          <p:cNvSpPr txBox="1"/>
          <p:nvPr/>
        </p:nvSpPr>
        <p:spPr>
          <a:xfrm>
            <a:off x="3982200" y="4560375"/>
            <a:ext cx="5218200" cy="488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900" u="sng">
                <a:solidFill>
                  <a:schemeClr val="hlink"/>
                </a:solidFill>
                <a:latin typeface="Lato"/>
                <a:ea typeface="Lato"/>
                <a:cs typeface="Lato"/>
                <a:sym typeface="Lato"/>
                <a:hlinkClick r:id="rId4"/>
              </a:rPr>
              <a:t>https://jyx.jyu.fi/jyx/</a:t>
            </a:r>
            <a:endParaRPr sz="900">
              <a:solidFill>
                <a:schemeClr val="dk1"/>
              </a:solidFill>
              <a:latin typeface="Lato"/>
              <a:ea typeface="Lato"/>
              <a:cs typeface="Lato"/>
              <a:sym typeface="Lato"/>
            </a:endParaRPr>
          </a:p>
          <a:p>
            <a:pPr marL="0" lvl="0" indent="0" algn="r" rtl="0">
              <a:spcBef>
                <a:spcPts val="0"/>
              </a:spcBef>
              <a:spcAft>
                <a:spcPts val="0"/>
              </a:spcAft>
              <a:buNone/>
            </a:pPr>
            <a:r>
              <a:rPr lang="en-GB" sz="900" u="sng">
                <a:solidFill>
                  <a:schemeClr val="hlink"/>
                </a:solidFill>
                <a:latin typeface="Lato"/>
                <a:ea typeface="Lato"/>
                <a:cs typeface="Lato"/>
                <a:sym typeface="Lato"/>
                <a:hlinkClick r:id="rId5"/>
              </a:rPr>
              <a:t>https://www.jyu.fi/en/data-privacy/the-jyx-repository-of-the-university-of-jyvaskyla-privacy-notice</a:t>
            </a:r>
            <a:endParaRPr sz="900">
              <a:solidFill>
                <a:schemeClr val="dk1"/>
              </a:solidFill>
              <a:latin typeface="Lato"/>
              <a:ea typeface="Lato"/>
              <a:cs typeface="Lato"/>
              <a:sym typeface="Lato"/>
            </a:endParaRPr>
          </a:p>
          <a:p>
            <a:pPr marL="0" lvl="0" indent="0" algn="r" rtl="0">
              <a:spcBef>
                <a:spcPts val="0"/>
              </a:spcBef>
              <a:spcAft>
                <a:spcPts val="0"/>
              </a:spcAft>
              <a:buNone/>
            </a:pPr>
            <a:endParaRPr sz="900">
              <a:solidFill>
                <a:schemeClr val="dk1"/>
              </a:solidFill>
              <a:latin typeface="Lato"/>
              <a:ea typeface="Lato"/>
              <a:cs typeface="Lato"/>
              <a:sym typeface="Lato"/>
            </a:endParaRPr>
          </a:p>
        </p:txBody>
      </p:sp>
      <p:pic>
        <p:nvPicPr>
          <p:cNvPr id="469" name="Google Shape;469;p46"/>
          <p:cNvPicPr preferRelativeResize="0"/>
          <p:nvPr/>
        </p:nvPicPr>
        <p:blipFill rotWithShape="1">
          <a:blip r:embed="rId6">
            <a:alphaModFix/>
          </a:blip>
          <a:srcRect l="1576" r="1711"/>
          <a:stretch/>
        </p:blipFill>
        <p:spPr>
          <a:xfrm>
            <a:off x="134550" y="1055375"/>
            <a:ext cx="4139226" cy="35409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47"/>
          <p:cNvSpPr>
            <a:spLocks noGrp="1"/>
          </p:cNvSpPr>
          <p:nvPr>
            <p:ph type="pic" idx="2"/>
          </p:nvPr>
        </p:nvSpPr>
        <p:spPr>
          <a:xfrm>
            <a:off x="3869922" y="0"/>
            <a:ext cx="5274000" cy="5143500"/>
          </a:xfrm>
          <a:prstGeom prst="rect">
            <a:avLst/>
          </a:prstGeom>
        </p:spPr>
        <p:txBody>
          <a:bodyPr/>
          <a:lstStyle/>
          <a:p>
            <a:endParaRPr lang="fi-FI"/>
          </a:p>
        </p:txBody>
      </p:sp>
      <p:sp>
        <p:nvSpPr>
          <p:cNvPr id="475" name="Google Shape;475;p47"/>
          <p:cNvSpPr txBox="1">
            <a:spLocks noGrp="1"/>
          </p:cNvSpPr>
          <p:nvPr>
            <p:ph type="ctrTitle"/>
          </p:nvPr>
        </p:nvSpPr>
        <p:spPr>
          <a:xfrm>
            <a:off x="629850" y="1283825"/>
            <a:ext cx="2906400" cy="2207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Meaningfulness of System Characteristics in Accessible Design</a:t>
            </a:r>
            <a:endParaRPr/>
          </a:p>
        </p:txBody>
      </p:sp>
      <p:sp>
        <p:nvSpPr>
          <p:cNvPr id="476" name="Google Shape;476;p47"/>
          <p:cNvSpPr txBox="1">
            <a:spLocks noGrp="1"/>
          </p:cNvSpPr>
          <p:nvPr>
            <p:ph type="subTitle" idx="1"/>
          </p:nvPr>
        </p:nvSpPr>
        <p:spPr>
          <a:xfrm>
            <a:off x="629849" y="3972400"/>
            <a:ext cx="2951100" cy="4320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endParaRPr/>
          </a:p>
        </p:txBody>
      </p:sp>
      <p:pic>
        <p:nvPicPr>
          <p:cNvPr id="477" name="Google Shape;477;p47"/>
          <p:cNvPicPr preferRelativeResize="0"/>
          <p:nvPr/>
        </p:nvPicPr>
        <p:blipFill rotWithShape="1">
          <a:blip r:embed="rId3">
            <a:alphaModFix/>
          </a:blip>
          <a:srcRect l="12338" r="14822"/>
          <a:stretch/>
        </p:blipFill>
        <p:spPr>
          <a:xfrm>
            <a:off x="3827725" y="0"/>
            <a:ext cx="5316200" cy="5143501"/>
          </a:xfrm>
          <a:prstGeom prst="rect">
            <a:avLst/>
          </a:prstGeom>
          <a:noFill/>
          <a:ln>
            <a:noFill/>
          </a:ln>
        </p:spPr>
      </p:pic>
    </p:spTree>
  </p:cSld>
  <p:clrMapOvr>
    <a:masterClrMapping/>
  </p:clrMapOvr>
</p:sld>
</file>

<file path=ppt/theme/theme1.xml><?xml version="1.0" encoding="utf-8"?>
<a:theme xmlns:a="http://schemas.openxmlformats.org/drawingml/2006/main" name="JYO">
  <a:themeElements>
    <a:clrScheme name="JYO 2020">
      <a:dk1>
        <a:srgbClr val="000000"/>
      </a:dk1>
      <a:lt1>
        <a:srgbClr val="FFFFFF"/>
      </a:lt1>
      <a:dk2>
        <a:srgbClr val="002957"/>
      </a:dk2>
      <a:lt2>
        <a:srgbClr val="EFEFEF"/>
      </a:lt2>
      <a:accent1>
        <a:srgbClr val="F1563F"/>
      </a:accent1>
      <a:accent2>
        <a:srgbClr val="002957"/>
      </a:accent2>
      <a:accent3>
        <a:srgbClr val="C29A5B"/>
      </a:accent3>
      <a:accent4>
        <a:srgbClr val="C7C9C8"/>
      </a:accent4>
      <a:accent5>
        <a:srgbClr val="E3E4E4"/>
      </a:accent5>
      <a:accent6>
        <a:srgbClr val="8094AB"/>
      </a:accent6>
      <a:hlink>
        <a:srgbClr val="F1563F"/>
      </a:hlink>
      <a:folHlink>
        <a:srgbClr val="F1563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7ef884d-f9d4-499b-8d63-d191223b7a81" xsi:nil="true"/>
    <lcf76f155ced4ddcb4097134ff3c332f xmlns="ab18ff89-4c48-43ff-99de-e129546ac4d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4655B7E25872649842030D854BF52AC" ma:contentTypeVersion="15" ma:contentTypeDescription="Create a new document." ma:contentTypeScope="" ma:versionID="25e076877110261ae299ab8ae98a74d9">
  <xsd:schema xmlns:xsd="http://www.w3.org/2001/XMLSchema" xmlns:xs="http://www.w3.org/2001/XMLSchema" xmlns:p="http://schemas.microsoft.com/office/2006/metadata/properties" xmlns:ns2="67ef884d-f9d4-499b-8d63-d191223b7a81" xmlns:ns3="ab18ff89-4c48-43ff-99de-e129546ac4dd" targetNamespace="http://schemas.microsoft.com/office/2006/metadata/properties" ma:root="true" ma:fieldsID="fee0b7abaa61b4c0140e94ecc29187f3" ns2:_="" ns3:_="">
    <xsd:import namespace="67ef884d-f9d4-499b-8d63-d191223b7a81"/>
    <xsd:import namespace="ab18ff89-4c48-43ff-99de-e129546ac4d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GenerationTime" minOccurs="0"/>
                <xsd:element ref="ns3:MediaServiceEventHashCode" minOccurs="0"/>
                <xsd:element ref="ns3:MediaLengthInSeconds" minOccurs="0"/>
                <xsd:element ref="ns3:lcf76f155ced4ddcb4097134ff3c332f" minOccurs="0"/>
                <xsd:element ref="ns2:TaxCatchAll" minOccurs="0"/>
                <xsd:element ref="ns3:MediaServiceOCR"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ef884d-f9d4-499b-8d63-d191223b7a81"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13fb62ac-8cf3-49cc-b9fa-d20e02fba278}" ma:internalName="TaxCatchAll" ma:showField="CatchAllData" ma:web="67ef884d-f9d4-499b-8d63-d191223b7a8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b18ff89-4c48-43ff-99de-e129546ac4d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1add2b4c-a3eb-410e-847d-2572f33f799b"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D44338-11CB-4EF5-8385-1B8A3EE7F92D}">
  <ds:schemaRefs>
    <ds:schemaRef ds:uri="http://schemas.microsoft.com/office/2006/metadata/properties"/>
    <ds:schemaRef ds:uri="http://schemas.microsoft.com/office/infopath/2007/PartnerControls"/>
    <ds:schemaRef ds:uri="67ef884d-f9d4-499b-8d63-d191223b7a81"/>
    <ds:schemaRef ds:uri="ab18ff89-4c48-43ff-99de-e129546ac4dd"/>
  </ds:schemaRefs>
</ds:datastoreItem>
</file>

<file path=customXml/itemProps2.xml><?xml version="1.0" encoding="utf-8"?>
<ds:datastoreItem xmlns:ds="http://schemas.openxmlformats.org/officeDocument/2006/customXml" ds:itemID="{0AC6E2A0-C4E6-4407-AA05-C81F146BF2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ef884d-f9d4-499b-8d63-d191223b7a81"/>
    <ds:schemaRef ds:uri="ab18ff89-4c48-43ff-99de-e129546ac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2DD848-025B-4A1C-8CAD-1D9EF40FDD5F}">
  <ds:schemaRefs>
    <ds:schemaRef ds:uri="http://schemas.microsoft.com/sharepoint/v3/contenttype/forms"/>
  </ds:schemaRefs>
</ds:datastoreItem>
</file>

<file path=docMetadata/LabelInfo.xml><?xml version="1.0" encoding="utf-8"?>
<clbl:labelList xmlns:clbl="http://schemas.microsoft.com/office/2020/mipLabelMetadata">
  <clbl:label id="{6c167213-36fa-43ce-a5b8-f5dde8fe5ad3}" enabled="1" method="Standard" siteId="{e9662d58-caa4-4bc1-b138-c8b1acab5a11}" contentBits="0" removed="0"/>
</clbl:labelList>
</file>

<file path=docProps/app.xml><?xml version="1.0" encoding="utf-8"?>
<Properties xmlns="http://schemas.openxmlformats.org/officeDocument/2006/extended-properties" xmlns:vt="http://schemas.openxmlformats.org/officeDocument/2006/docPropsVTypes">
  <TotalTime>0</TotalTime>
  <Words>2772</Words>
  <Application>Microsoft Office PowerPoint</Application>
  <PresentationFormat>On-screen Show (16:9)</PresentationFormat>
  <Paragraphs>221</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JYO</vt:lpstr>
      <vt:lpstr>Metadata, Open Access, and Research Visibility in Inclusive Education</vt:lpstr>
      <vt:lpstr>WP4 – Building Human Resources Capacity</vt:lpstr>
      <vt:lpstr>WP4 – Building Human Resources Capacity</vt:lpstr>
      <vt:lpstr>Basic Concepts of Digital Accessibility</vt:lpstr>
      <vt:lpstr>What is meant by digital accessibility? </vt:lpstr>
      <vt:lpstr>Design for Accessibility and Accessible Systems</vt:lpstr>
      <vt:lpstr>Accessible Data</vt:lpstr>
      <vt:lpstr>JYX (meta)data</vt:lpstr>
      <vt:lpstr>Meaningfulness of System Characteristics in Accessible Design</vt:lpstr>
      <vt:lpstr>Accessibility as a set of design principles 1/2</vt:lpstr>
      <vt:lpstr>Accessibility as a set of design principles 2/2</vt:lpstr>
      <vt:lpstr>Example – Accessibility Statement of the JYU Website </vt:lpstr>
      <vt:lpstr>Example – Accessibility statement for JYX</vt:lpstr>
      <vt:lpstr>Digital Accessibility and Inclusive Education</vt:lpstr>
      <vt:lpstr>From Individual ICTs to a Network of Systems</vt:lpstr>
      <vt:lpstr>Design for All and the Need for Modification</vt:lpstr>
      <vt:lpstr>Educational Practices and System Characteristics – Universal Design for Learning (UDL Framework)</vt:lpstr>
      <vt:lpstr>Accessibility of online materials as a driver of inclusive education</vt:lpstr>
      <vt:lpstr>Aspects to think about regarding your institution’s policies / your own practices</vt:lpstr>
      <vt:lpstr>Additional points based on discussions</vt:lpstr>
      <vt:lpstr>Thank you!  Questions?       saana.s.s.mehtala@jyu.fi  kati.clements@jyu.fi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Mehtälä, Saana</cp:lastModifiedBy>
  <cp:revision>6</cp:revision>
  <dcterms:modified xsi:type="dcterms:W3CDTF">2026-02-13T08:22:19Z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0x010100A4655B7E25872649842030D854BF52AC</vt:lpwstr>
  </property>
  <property fmtid="{D5CDD505-2E9C-101B-9397-08002B2CF9AE}" pid="3" name="MediaServiceImageTags">
    <vt:lpwstr/>
  </property>
</Properties>
</file>